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5" r:id="rId3"/>
    <p:sldMasterId id="2147483660" r:id="rId4"/>
    <p:sldMasterId id="2147483668" r:id="rId5"/>
  </p:sldMasterIdLst>
  <p:notesMasterIdLst>
    <p:notesMasterId r:id="rId22"/>
  </p:notesMasterIdLst>
  <p:sldIdLst>
    <p:sldId id="289" r:id="rId6"/>
    <p:sldId id="372" r:id="rId7"/>
    <p:sldId id="373" r:id="rId8"/>
    <p:sldId id="374" r:id="rId9"/>
    <p:sldId id="375" r:id="rId10"/>
    <p:sldId id="376" r:id="rId11"/>
    <p:sldId id="377" r:id="rId12"/>
    <p:sldId id="378" r:id="rId13"/>
    <p:sldId id="386" r:id="rId14"/>
    <p:sldId id="326" r:id="rId15"/>
    <p:sldId id="382" r:id="rId16"/>
    <p:sldId id="383" r:id="rId17"/>
    <p:sldId id="385" r:id="rId18"/>
    <p:sldId id="379" r:id="rId19"/>
    <p:sldId id="388" r:id="rId20"/>
    <p:sldId id="387"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0" autoAdjust="0"/>
    <p:restoredTop sz="95032" autoAdjust="0"/>
  </p:normalViewPr>
  <p:slideViewPr>
    <p:cSldViewPr snapToGrid="0">
      <p:cViewPr varScale="1">
        <p:scale>
          <a:sx n="68" d="100"/>
          <a:sy n="68" d="100"/>
        </p:scale>
        <p:origin x="1206" y="72"/>
      </p:cViewPr>
      <p:guideLst/>
    </p:cSldViewPr>
  </p:slideViewPr>
  <p:notesTextViewPr>
    <p:cViewPr>
      <p:scale>
        <a:sx n="1" d="1"/>
        <a:sy n="1" d="1"/>
      </p:scale>
      <p:origin x="0" y="0"/>
    </p:cViewPr>
  </p:notesTextViewPr>
  <p:notesViewPr>
    <p:cSldViewPr snapToGrid="0">
      <p:cViewPr varScale="1">
        <p:scale>
          <a:sx n="53" d="100"/>
          <a:sy n="53" d="100"/>
        </p:scale>
        <p:origin x="28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A7E503D-233C-4C9A-B52D-23B373430A7D}" type="datetimeFigureOut">
              <a:rPr lang="en-GB" smtClean="0"/>
              <a:t>05/04/2017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3D0F4B5-91CD-4488-833E-BA97AF7A35F7}" type="slidenum">
              <a:rPr lang="en-GB" smtClean="0"/>
              <a:t>‹#›</a:t>
            </a:fld>
            <a:endParaRPr lang="en-GB"/>
          </a:p>
        </p:txBody>
      </p:sp>
    </p:spTree>
    <p:extLst>
      <p:ext uri="{BB962C8B-B14F-4D97-AF65-F5344CB8AC3E}">
        <p14:creationId xmlns:p14="http://schemas.microsoft.com/office/powerpoint/2010/main" val="427843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a:t>
            </a:r>
            <a:r>
              <a:rPr lang="en-US" baseline="0" dirty="0"/>
              <a:t>k of hard Brexit and soft Brexit is lost in Brussels where there is only hard Brexit on offer.</a:t>
            </a:r>
          </a:p>
          <a:p>
            <a:r>
              <a:rPr lang="en-US" baseline="0" dirty="0"/>
              <a:t>Council mood in the immediate aftermath was sober and business like keen to ensure stability. A deal is not closed off but is contingent on several factors which we’ll come onto in a moment. </a:t>
            </a:r>
            <a:endParaRPr lang="en-GB" dirty="0"/>
          </a:p>
        </p:txBody>
      </p:sp>
      <p:sp>
        <p:nvSpPr>
          <p:cNvPr id="4" name="Slide Number Placeholder 3"/>
          <p:cNvSpPr>
            <a:spLocks noGrp="1"/>
          </p:cNvSpPr>
          <p:nvPr>
            <p:ph type="sldNum" sz="quarter" idx="10"/>
          </p:nvPr>
        </p:nvSpPr>
        <p:spPr/>
        <p:txBody>
          <a:bodyPr/>
          <a:lstStyle/>
          <a:p>
            <a:fld id="{23D0F4B5-91CD-4488-833E-BA97AF7A35F7}" type="slidenum">
              <a:rPr lang="en-GB" smtClean="0"/>
              <a:t>10</a:t>
            </a:fld>
            <a:endParaRPr lang="en-GB"/>
          </a:p>
        </p:txBody>
      </p:sp>
    </p:spTree>
    <p:extLst>
      <p:ext uri="{BB962C8B-B14F-4D97-AF65-F5344CB8AC3E}">
        <p14:creationId xmlns:p14="http://schemas.microsoft.com/office/powerpoint/2010/main" val="209729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Order of discussions rather than agreement since article 50 is</a:t>
            </a:r>
            <a:r>
              <a:rPr lang="en-US" baseline="0" dirty="0"/>
              <a:t> agreed at the end not incrementally.</a:t>
            </a:r>
          </a:p>
          <a:p>
            <a:pPr marL="171450" indent="-171450">
              <a:buFont typeface="Arial" panose="020B0604020202020204" pitchFamily="34" charset="0"/>
              <a:buChar char="•"/>
            </a:pPr>
            <a:r>
              <a:rPr lang="en-US" baseline="0" dirty="0" err="1"/>
              <a:t>Sufficent</a:t>
            </a:r>
            <a:r>
              <a:rPr lang="en-US" baseline="0" dirty="0"/>
              <a:t> progress: judgement is therefore political and not legal</a:t>
            </a:r>
          </a:p>
          <a:p>
            <a:pPr marL="171450" indent="-171450">
              <a:buFont typeface="Arial" panose="020B0604020202020204" pitchFamily="34" charset="0"/>
              <a:buChar char="•"/>
            </a:pPr>
            <a:r>
              <a:rPr lang="en-US" baseline="0" dirty="0"/>
              <a:t>A deal is possible.</a:t>
            </a:r>
          </a:p>
          <a:p>
            <a:pPr marL="171450" indent="-171450">
              <a:buFont typeface="Arial" panose="020B0604020202020204" pitchFamily="34" charset="0"/>
              <a:buChar char="•"/>
            </a:pPr>
            <a:r>
              <a:rPr lang="en-US" baseline="0" dirty="0"/>
              <a:t>Enforceable suggests some role for the CJEU in arbitrating on this post-Brexit, problematic for the UK.</a:t>
            </a:r>
          </a:p>
          <a:p>
            <a:pPr marL="171450" indent="-171450">
              <a:buFont typeface="Arial" panose="020B0604020202020204" pitchFamily="34" charset="0"/>
              <a:buChar char="•"/>
            </a:pPr>
            <a:r>
              <a:rPr lang="en-US" baseline="0" dirty="0"/>
              <a:t>Non-discriminatory so the UK will have to accept Romanian road sweepers as well as Danish doctors. </a:t>
            </a:r>
          </a:p>
          <a:p>
            <a:pPr marL="171450" indent="-171450">
              <a:buFont typeface="Arial" panose="020B0604020202020204" pitchFamily="34" charset="0"/>
              <a:buChar char="•"/>
            </a:pPr>
            <a:r>
              <a:rPr lang="en-US" baseline="0" dirty="0"/>
              <a:t>Four freedoms are a package so if single market access is to be prolonged as part of a transitional deal then that’s warts and all. No having access while limiting freedom of movement for example. </a:t>
            </a:r>
          </a:p>
          <a:p>
            <a:pPr marL="171450" indent="-171450">
              <a:buFont typeface="Arial" panose="020B0604020202020204" pitchFamily="34" charset="0"/>
              <a:buChar char="•"/>
            </a:pPr>
            <a:r>
              <a:rPr lang="en-US" baseline="0" dirty="0"/>
              <a:t>However, the guidelines talk about bridges which suggests that the UK could gradually phase out to avoid a cliff edge when it leaves.</a:t>
            </a:r>
            <a:endParaRPr lang="en-GB" dirty="0"/>
          </a:p>
        </p:txBody>
      </p:sp>
      <p:sp>
        <p:nvSpPr>
          <p:cNvPr id="4" name="Slide Number Placeholder 3"/>
          <p:cNvSpPr>
            <a:spLocks noGrp="1"/>
          </p:cNvSpPr>
          <p:nvPr>
            <p:ph type="sldNum" sz="quarter" idx="10"/>
          </p:nvPr>
        </p:nvSpPr>
        <p:spPr/>
        <p:txBody>
          <a:bodyPr/>
          <a:lstStyle/>
          <a:p>
            <a:fld id="{23D0F4B5-91CD-4488-833E-BA97AF7A35F7}" type="slidenum">
              <a:rPr lang="en-GB" smtClean="0"/>
              <a:t>11</a:t>
            </a:fld>
            <a:endParaRPr lang="en-GB"/>
          </a:p>
        </p:txBody>
      </p:sp>
    </p:spTree>
    <p:extLst>
      <p:ext uri="{BB962C8B-B14F-4D97-AF65-F5344CB8AC3E}">
        <p14:creationId xmlns:p14="http://schemas.microsoft.com/office/powerpoint/2010/main" val="128110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you’re out you’re out and there</a:t>
            </a:r>
            <a:r>
              <a:rPr lang="en-US" baseline="0" dirty="0"/>
              <a:t> can be no possibility to replicate EU membership from outside the club. </a:t>
            </a:r>
          </a:p>
          <a:p>
            <a:pPr marL="171450" indent="-171450">
              <a:buFont typeface="Arial" panose="020B0604020202020204" pitchFamily="34" charset="0"/>
              <a:buChar char="•"/>
            </a:pPr>
            <a:r>
              <a:rPr lang="en-US" baseline="0" dirty="0"/>
              <a:t>This is even the case on a sectoral basis so special deals for individual sectors like financial services look unlikely. </a:t>
            </a:r>
          </a:p>
          <a:p>
            <a:pPr marL="171450" indent="-171450">
              <a:buFont typeface="Arial" panose="020B0604020202020204" pitchFamily="34" charset="0"/>
              <a:buChar char="•"/>
            </a:pPr>
            <a:r>
              <a:rPr lang="en-US" baseline="0" dirty="0"/>
              <a:t>A big concern for Member States which have reacted defensively to the idea that the UK could aggressively cut tax and regulation to attract inward investment on the shores of Europe. Although the chances of this happening in the short term while the UK looks for a new trade deal seem unlikely. </a:t>
            </a:r>
          </a:p>
          <a:p>
            <a:pPr marL="171450" indent="-171450">
              <a:buFont typeface="Arial" panose="020B0604020202020204" pitchFamily="34" charset="0"/>
              <a:buChar char="•"/>
            </a:pPr>
            <a:r>
              <a:rPr lang="en-US" baseline="0" dirty="0"/>
              <a:t>The EU has cleverly put the issue of Gibraltar to one side giving Spain a veto right on the application of a new deal to Gibraltar. </a:t>
            </a:r>
            <a:endParaRPr lang="en-GB" dirty="0"/>
          </a:p>
        </p:txBody>
      </p:sp>
      <p:sp>
        <p:nvSpPr>
          <p:cNvPr id="4" name="Slide Number Placeholder 3"/>
          <p:cNvSpPr>
            <a:spLocks noGrp="1"/>
          </p:cNvSpPr>
          <p:nvPr>
            <p:ph type="sldNum" sz="quarter" idx="10"/>
          </p:nvPr>
        </p:nvSpPr>
        <p:spPr/>
        <p:txBody>
          <a:bodyPr/>
          <a:lstStyle/>
          <a:p>
            <a:fld id="{23D0F4B5-91CD-4488-833E-BA97AF7A35F7}" type="slidenum">
              <a:rPr lang="en-GB" smtClean="0"/>
              <a:t>12</a:t>
            </a:fld>
            <a:endParaRPr lang="en-GB"/>
          </a:p>
        </p:txBody>
      </p:sp>
    </p:spTree>
    <p:extLst>
      <p:ext uri="{BB962C8B-B14F-4D97-AF65-F5344CB8AC3E}">
        <p14:creationId xmlns:p14="http://schemas.microsoft.com/office/powerpoint/2010/main" val="388916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a:t>
            </a:r>
            <a:r>
              <a:rPr lang="en-US" baseline="0" dirty="0"/>
              <a:t> the Council is sober, the Parliament is belligerent. It will prove to be an irritant for the UK in these negotiations.</a:t>
            </a:r>
          </a:p>
          <a:p>
            <a:pPr marL="171450" indent="-171450">
              <a:buFont typeface="Arial" panose="020B0604020202020204" pitchFamily="34" charset="0"/>
              <a:buChar char="•"/>
            </a:pPr>
            <a:r>
              <a:rPr lang="en-US" baseline="0" dirty="0"/>
              <a:t>In fact the financial services sector is pushing for two transitional deals – one until an agreement is struck and then one before it applies. Strict limitations like this will disappoint. </a:t>
            </a:r>
          </a:p>
          <a:p>
            <a:pPr marL="171450" indent="-171450">
              <a:buFont typeface="Arial" panose="020B0604020202020204" pitchFamily="34" charset="0"/>
              <a:buChar char="•"/>
            </a:pPr>
            <a:r>
              <a:rPr lang="en-US" baseline="0" dirty="0"/>
              <a:t>Another difficult one for the UK. The status of the ECJ has become symbolic so any effort to extend its influence will be resisted. </a:t>
            </a:r>
          </a:p>
          <a:p>
            <a:pPr marL="171450" indent="-171450">
              <a:buFont typeface="Arial" panose="020B0604020202020204" pitchFamily="34" charset="0"/>
              <a:buChar char="•"/>
            </a:pPr>
            <a:r>
              <a:rPr lang="en-US" dirty="0"/>
              <a:t>This</a:t>
            </a:r>
            <a:r>
              <a:rPr lang="en-US" baseline="0" dirty="0"/>
              <a:t> is likely to create some flashpoints over the next couple of years with the UK keen to show that it is open for business post-Brexit. </a:t>
            </a:r>
          </a:p>
          <a:p>
            <a:pPr marL="171450" indent="-171450">
              <a:buFont typeface="Arial" panose="020B0604020202020204" pitchFamily="34" charset="0"/>
              <a:buChar char="•"/>
            </a:pPr>
            <a:r>
              <a:rPr lang="en-US" baseline="0" dirty="0"/>
              <a:t>Parliament will flex its muscles as much as possible. Its line will not be followed slavishly but it has influence over the process and will leverage that as much as possible. </a:t>
            </a:r>
            <a:endParaRPr lang="en-GB" dirty="0"/>
          </a:p>
        </p:txBody>
      </p:sp>
      <p:sp>
        <p:nvSpPr>
          <p:cNvPr id="4" name="Slide Number Placeholder 3"/>
          <p:cNvSpPr>
            <a:spLocks noGrp="1"/>
          </p:cNvSpPr>
          <p:nvPr>
            <p:ph type="sldNum" sz="quarter" idx="10"/>
          </p:nvPr>
        </p:nvSpPr>
        <p:spPr/>
        <p:txBody>
          <a:bodyPr/>
          <a:lstStyle/>
          <a:p>
            <a:fld id="{23D0F4B5-91CD-4488-833E-BA97AF7A35F7}" type="slidenum">
              <a:rPr lang="en-GB" smtClean="0"/>
              <a:t>13</a:t>
            </a:fld>
            <a:endParaRPr lang="en-GB"/>
          </a:p>
        </p:txBody>
      </p:sp>
    </p:spTree>
    <p:extLst>
      <p:ext uri="{BB962C8B-B14F-4D97-AF65-F5344CB8AC3E}">
        <p14:creationId xmlns:p14="http://schemas.microsoft.com/office/powerpoint/2010/main" val="153196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5"/>
          <p:cNvSpPr txBox="1">
            <a:spLocks/>
          </p:cNvSpPr>
          <p:nvPr userDrawn="1"/>
        </p:nvSpPr>
        <p:spPr>
          <a:xfrm>
            <a:off x="5853794" y="6356356"/>
            <a:ext cx="820511" cy="365125"/>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F6C16-3D56-497F-A755-B40BABB0E70C}" type="slidenum">
              <a:rPr lang="en-US" sz="675" smtClean="0"/>
              <a:pPr/>
              <a:t>‹#›</a:t>
            </a:fld>
            <a:endParaRPr lang="en-US" sz="675"/>
          </a:p>
        </p:txBody>
      </p:sp>
      <p:sp>
        <p:nvSpPr>
          <p:cNvPr id="9" name="Picture Placeholder 13"/>
          <p:cNvSpPr>
            <a:spLocks noGrp="1"/>
          </p:cNvSpPr>
          <p:nvPr>
            <p:ph type="pic" sz="quarter" idx="13"/>
          </p:nvPr>
        </p:nvSpPr>
        <p:spPr>
          <a:xfrm>
            <a:off x="4950690" y="0"/>
            <a:ext cx="3177309" cy="2105891"/>
          </a:xfrm>
          <a:custGeom>
            <a:avLst/>
            <a:gdLst>
              <a:gd name="connsiteX0" fmla="*/ 0 w 3289300"/>
              <a:gd name="connsiteY0" fmla="*/ 534591 h 2138363"/>
              <a:gd name="connsiteX1" fmla="*/ 534591 w 3289300"/>
              <a:gd name="connsiteY1" fmla="*/ 534591 h 2138363"/>
              <a:gd name="connsiteX2" fmla="*/ 534591 w 3289300"/>
              <a:gd name="connsiteY2" fmla="*/ 0 h 2138363"/>
              <a:gd name="connsiteX3" fmla="*/ 2754709 w 3289300"/>
              <a:gd name="connsiteY3" fmla="*/ 0 h 2138363"/>
              <a:gd name="connsiteX4" fmla="*/ 2754709 w 3289300"/>
              <a:gd name="connsiteY4" fmla="*/ 534591 h 2138363"/>
              <a:gd name="connsiteX5" fmla="*/ 3289300 w 3289300"/>
              <a:gd name="connsiteY5" fmla="*/ 534591 h 2138363"/>
              <a:gd name="connsiteX6" fmla="*/ 3289300 w 3289300"/>
              <a:gd name="connsiteY6" fmla="*/ 1603772 h 2138363"/>
              <a:gd name="connsiteX7" fmla="*/ 2754709 w 3289300"/>
              <a:gd name="connsiteY7" fmla="*/ 1603772 h 2138363"/>
              <a:gd name="connsiteX8" fmla="*/ 2754709 w 3289300"/>
              <a:gd name="connsiteY8" fmla="*/ 2138363 h 2138363"/>
              <a:gd name="connsiteX9" fmla="*/ 534591 w 3289300"/>
              <a:gd name="connsiteY9" fmla="*/ 2138363 h 2138363"/>
              <a:gd name="connsiteX10" fmla="*/ 534591 w 3289300"/>
              <a:gd name="connsiteY10" fmla="*/ 1603772 h 2138363"/>
              <a:gd name="connsiteX11" fmla="*/ 0 w 3289300"/>
              <a:gd name="connsiteY11" fmla="*/ 1603772 h 2138363"/>
              <a:gd name="connsiteX12" fmla="*/ 0 w 3289300"/>
              <a:gd name="connsiteY12" fmla="*/ 534591 h 2138363"/>
              <a:gd name="connsiteX0" fmla="*/ 4252 w 3293552"/>
              <a:gd name="connsiteY0" fmla="*/ 538843 h 2142615"/>
              <a:gd name="connsiteX1" fmla="*/ 0 w 3293552"/>
              <a:gd name="connsiteY1" fmla="*/ 0 h 2142615"/>
              <a:gd name="connsiteX2" fmla="*/ 538843 w 3293552"/>
              <a:gd name="connsiteY2" fmla="*/ 4252 h 2142615"/>
              <a:gd name="connsiteX3" fmla="*/ 2758961 w 3293552"/>
              <a:gd name="connsiteY3" fmla="*/ 4252 h 2142615"/>
              <a:gd name="connsiteX4" fmla="*/ 2758961 w 3293552"/>
              <a:gd name="connsiteY4" fmla="*/ 538843 h 2142615"/>
              <a:gd name="connsiteX5" fmla="*/ 3293552 w 3293552"/>
              <a:gd name="connsiteY5" fmla="*/ 538843 h 2142615"/>
              <a:gd name="connsiteX6" fmla="*/ 3293552 w 3293552"/>
              <a:gd name="connsiteY6" fmla="*/ 1608024 h 2142615"/>
              <a:gd name="connsiteX7" fmla="*/ 2758961 w 3293552"/>
              <a:gd name="connsiteY7" fmla="*/ 1608024 h 2142615"/>
              <a:gd name="connsiteX8" fmla="*/ 2758961 w 3293552"/>
              <a:gd name="connsiteY8" fmla="*/ 2142615 h 2142615"/>
              <a:gd name="connsiteX9" fmla="*/ 538843 w 3293552"/>
              <a:gd name="connsiteY9" fmla="*/ 2142615 h 2142615"/>
              <a:gd name="connsiteX10" fmla="*/ 538843 w 3293552"/>
              <a:gd name="connsiteY10" fmla="*/ 1608024 h 2142615"/>
              <a:gd name="connsiteX11" fmla="*/ 4252 w 3293552"/>
              <a:gd name="connsiteY11" fmla="*/ 1608024 h 2142615"/>
              <a:gd name="connsiteX12" fmla="*/ 4252 w 3293552"/>
              <a:gd name="connsiteY12" fmla="*/ 538843 h 2142615"/>
              <a:gd name="connsiteX0" fmla="*/ 314048 w 3293552"/>
              <a:gd name="connsiteY0" fmla="*/ 613793 h 2142615"/>
              <a:gd name="connsiteX1" fmla="*/ 0 w 3293552"/>
              <a:gd name="connsiteY1" fmla="*/ 0 h 2142615"/>
              <a:gd name="connsiteX2" fmla="*/ 538843 w 3293552"/>
              <a:gd name="connsiteY2" fmla="*/ 4252 h 2142615"/>
              <a:gd name="connsiteX3" fmla="*/ 2758961 w 3293552"/>
              <a:gd name="connsiteY3" fmla="*/ 4252 h 2142615"/>
              <a:gd name="connsiteX4" fmla="*/ 2758961 w 3293552"/>
              <a:gd name="connsiteY4" fmla="*/ 538843 h 2142615"/>
              <a:gd name="connsiteX5" fmla="*/ 3293552 w 3293552"/>
              <a:gd name="connsiteY5" fmla="*/ 538843 h 2142615"/>
              <a:gd name="connsiteX6" fmla="*/ 3293552 w 3293552"/>
              <a:gd name="connsiteY6" fmla="*/ 1608024 h 2142615"/>
              <a:gd name="connsiteX7" fmla="*/ 2758961 w 3293552"/>
              <a:gd name="connsiteY7" fmla="*/ 1608024 h 2142615"/>
              <a:gd name="connsiteX8" fmla="*/ 2758961 w 3293552"/>
              <a:gd name="connsiteY8" fmla="*/ 2142615 h 2142615"/>
              <a:gd name="connsiteX9" fmla="*/ 538843 w 3293552"/>
              <a:gd name="connsiteY9" fmla="*/ 2142615 h 2142615"/>
              <a:gd name="connsiteX10" fmla="*/ 538843 w 3293552"/>
              <a:gd name="connsiteY10" fmla="*/ 1608024 h 2142615"/>
              <a:gd name="connsiteX11" fmla="*/ 4252 w 3293552"/>
              <a:gd name="connsiteY11" fmla="*/ 1608024 h 2142615"/>
              <a:gd name="connsiteX12" fmla="*/ 314048 w 3293552"/>
              <a:gd name="connsiteY12" fmla="*/ 613793 h 2142615"/>
              <a:gd name="connsiteX0" fmla="*/ 314048 w 3293552"/>
              <a:gd name="connsiteY0" fmla="*/ 613793 h 2142615"/>
              <a:gd name="connsiteX1" fmla="*/ 0 w 3293552"/>
              <a:gd name="connsiteY1" fmla="*/ 0 h 2142615"/>
              <a:gd name="connsiteX2" fmla="*/ 538843 w 3293552"/>
              <a:gd name="connsiteY2" fmla="*/ 4252 h 2142615"/>
              <a:gd name="connsiteX3" fmla="*/ 2758961 w 3293552"/>
              <a:gd name="connsiteY3" fmla="*/ 4252 h 2142615"/>
              <a:gd name="connsiteX4" fmla="*/ 2758961 w 3293552"/>
              <a:gd name="connsiteY4" fmla="*/ 538843 h 2142615"/>
              <a:gd name="connsiteX5" fmla="*/ 3293552 w 3293552"/>
              <a:gd name="connsiteY5" fmla="*/ 538843 h 2142615"/>
              <a:gd name="connsiteX6" fmla="*/ 3293552 w 3293552"/>
              <a:gd name="connsiteY6" fmla="*/ 1608024 h 2142615"/>
              <a:gd name="connsiteX7" fmla="*/ 2758961 w 3293552"/>
              <a:gd name="connsiteY7" fmla="*/ 1608024 h 2142615"/>
              <a:gd name="connsiteX8" fmla="*/ 2758961 w 3293552"/>
              <a:gd name="connsiteY8" fmla="*/ 2142615 h 2142615"/>
              <a:gd name="connsiteX9" fmla="*/ 538843 w 3293552"/>
              <a:gd name="connsiteY9" fmla="*/ 2142615 h 2142615"/>
              <a:gd name="connsiteX10" fmla="*/ 538843 w 3293552"/>
              <a:gd name="connsiteY10" fmla="*/ 1608024 h 2142615"/>
              <a:gd name="connsiteX11" fmla="*/ 4252 w 3293552"/>
              <a:gd name="connsiteY11" fmla="*/ 1608024 h 2142615"/>
              <a:gd name="connsiteX12" fmla="*/ 314048 w 3293552"/>
              <a:gd name="connsiteY12" fmla="*/ 613793 h 2142615"/>
              <a:gd name="connsiteX0" fmla="*/ 603858 w 3293552"/>
              <a:gd name="connsiteY0" fmla="*/ 1180921 h 2142615"/>
              <a:gd name="connsiteX1" fmla="*/ 0 w 3293552"/>
              <a:gd name="connsiteY1" fmla="*/ 0 h 2142615"/>
              <a:gd name="connsiteX2" fmla="*/ 538843 w 3293552"/>
              <a:gd name="connsiteY2" fmla="*/ 4252 h 2142615"/>
              <a:gd name="connsiteX3" fmla="*/ 2758961 w 3293552"/>
              <a:gd name="connsiteY3" fmla="*/ 4252 h 2142615"/>
              <a:gd name="connsiteX4" fmla="*/ 2758961 w 3293552"/>
              <a:gd name="connsiteY4" fmla="*/ 538843 h 2142615"/>
              <a:gd name="connsiteX5" fmla="*/ 3293552 w 3293552"/>
              <a:gd name="connsiteY5" fmla="*/ 538843 h 2142615"/>
              <a:gd name="connsiteX6" fmla="*/ 3293552 w 3293552"/>
              <a:gd name="connsiteY6" fmla="*/ 1608024 h 2142615"/>
              <a:gd name="connsiteX7" fmla="*/ 2758961 w 3293552"/>
              <a:gd name="connsiteY7" fmla="*/ 1608024 h 2142615"/>
              <a:gd name="connsiteX8" fmla="*/ 2758961 w 3293552"/>
              <a:gd name="connsiteY8" fmla="*/ 2142615 h 2142615"/>
              <a:gd name="connsiteX9" fmla="*/ 538843 w 3293552"/>
              <a:gd name="connsiteY9" fmla="*/ 2142615 h 2142615"/>
              <a:gd name="connsiteX10" fmla="*/ 538843 w 3293552"/>
              <a:gd name="connsiteY10" fmla="*/ 1608024 h 2142615"/>
              <a:gd name="connsiteX11" fmla="*/ 4252 w 3293552"/>
              <a:gd name="connsiteY11" fmla="*/ 1608024 h 2142615"/>
              <a:gd name="connsiteX12" fmla="*/ 603858 w 3293552"/>
              <a:gd name="connsiteY12" fmla="*/ 1180921 h 2142615"/>
              <a:gd name="connsiteX0" fmla="*/ 601360 w 3291054"/>
              <a:gd name="connsiteY0" fmla="*/ 117842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536345 w 3291054"/>
              <a:gd name="connsiteY10" fmla="*/ 1605526 h 2140117"/>
              <a:gd name="connsiteX11" fmla="*/ 1754 w 3291054"/>
              <a:gd name="connsiteY11" fmla="*/ 1605526 h 2140117"/>
              <a:gd name="connsiteX12" fmla="*/ 601360 w 3291054"/>
              <a:gd name="connsiteY12" fmla="*/ 1178423 h 2140117"/>
              <a:gd name="connsiteX0" fmla="*/ 601360 w 3291054"/>
              <a:gd name="connsiteY0" fmla="*/ 117842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536345 w 3291054"/>
              <a:gd name="connsiteY10" fmla="*/ 1605526 h 2140117"/>
              <a:gd name="connsiteX11" fmla="*/ 1754 w 3291054"/>
              <a:gd name="connsiteY11" fmla="*/ 1605526 h 2140117"/>
              <a:gd name="connsiteX12" fmla="*/ 601360 w 3291054"/>
              <a:gd name="connsiteY12" fmla="*/ 117842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536345 w 3291054"/>
              <a:gd name="connsiteY10" fmla="*/ 1605526 h 2140117"/>
              <a:gd name="connsiteX11" fmla="*/ 1754 w 3291054"/>
              <a:gd name="connsiteY11" fmla="*/ 1605526 h 2140117"/>
              <a:gd name="connsiteX12" fmla="*/ 601360 w 3291054"/>
              <a:gd name="connsiteY12" fmla="*/ 119341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536345 w 3291054"/>
              <a:gd name="connsiteY10" fmla="*/ 1605526 h 2140117"/>
              <a:gd name="connsiteX11" fmla="*/ 761256 w 3291054"/>
              <a:gd name="connsiteY11" fmla="*/ 1593034 h 2140117"/>
              <a:gd name="connsiteX12" fmla="*/ 601360 w 3291054"/>
              <a:gd name="connsiteY12" fmla="*/ 119341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536345 w 3291054"/>
              <a:gd name="connsiteY10" fmla="*/ 1605526 h 2140117"/>
              <a:gd name="connsiteX11" fmla="*/ 761256 w 3291054"/>
              <a:gd name="connsiteY11" fmla="*/ 1593034 h 2140117"/>
              <a:gd name="connsiteX12" fmla="*/ 601360 w 3291054"/>
              <a:gd name="connsiteY12" fmla="*/ 119341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536345 w 3291054"/>
              <a:gd name="connsiteY9" fmla="*/ 2140117 h 2140117"/>
              <a:gd name="connsiteX10" fmla="*/ 866129 w 3291054"/>
              <a:gd name="connsiteY10" fmla="*/ 1867854 h 2140117"/>
              <a:gd name="connsiteX11" fmla="*/ 761256 w 3291054"/>
              <a:gd name="connsiteY11" fmla="*/ 1593034 h 2140117"/>
              <a:gd name="connsiteX12" fmla="*/ 601360 w 3291054"/>
              <a:gd name="connsiteY12" fmla="*/ 119341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948575 w 3291054"/>
              <a:gd name="connsiteY9" fmla="*/ 2105140 h 2140117"/>
              <a:gd name="connsiteX10" fmla="*/ 866129 w 3291054"/>
              <a:gd name="connsiteY10" fmla="*/ 1867854 h 2140117"/>
              <a:gd name="connsiteX11" fmla="*/ 761256 w 3291054"/>
              <a:gd name="connsiteY11" fmla="*/ 1593034 h 2140117"/>
              <a:gd name="connsiteX12" fmla="*/ 601360 w 3291054"/>
              <a:gd name="connsiteY12" fmla="*/ 1193413 h 2140117"/>
              <a:gd name="connsiteX0" fmla="*/ 601360 w 3291054"/>
              <a:gd name="connsiteY0" fmla="*/ 1193413 h 2140117"/>
              <a:gd name="connsiteX1" fmla="*/ 0 w 3291054"/>
              <a:gd name="connsiteY1" fmla="*/ 0 h 2140117"/>
              <a:gd name="connsiteX2" fmla="*/ 536345 w 3291054"/>
              <a:gd name="connsiteY2" fmla="*/ 1754 h 2140117"/>
              <a:gd name="connsiteX3" fmla="*/ 2756463 w 3291054"/>
              <a:gd name="connsiteY3" fmla="*/ 1754 h 2140117"/>
              <a:gd name="connsiteX4" fmla="*/ 2756463 w 3291054"/>
              <a:gd name="connsiteY4" fmla="*/ 536345 h 2140117"/>
              <a:gd name="connsiteX5" fmla="*/ 3291054 w 3291054"/>
              <a:gd name="connsiteY5" fmla="*/ 536345 h 2140117"/>
              <a:gd name="connsiteX6" fmla="*/ 3291054 w 3291054"/>
              <a:gd name="connsiteY6" fmla="*/ 1605526 h 2140117"/>
              <a:gd name="connsiteX7" fmla="*/ 2756463 w 3291054"/>
              <a:gd name="connsiteY7" fmla="*/ 1605526 h 2140117"/>
              <a:gd name="connsiteX8" fmla="*/ 2756463 w 3291054"/>
              <a:gd name="connsiteY8" fmla="*/ 2140117 h 2140117"/>
              <a:gd name="connsiteX9" fmla="*/ 948575 w 3291054"/>
              <a:gd name="connsiteY9" fmla="*/ 2105140 h 2140117"/>
              <a:gd name="connsiteX10" fmla="*/ 866129 w 3291054"/>
              <a:gd name="connsiteY10" fmla="*/ 1867854 h 2140117"/>
              <a:gd name="connsiteX11" fmla="*/ 761256 w 3291054"/>
              <a:gd name="connsiteY11" fmla="*/ 1593034 h 2140117"/>
              <a:gd name="connsiteX12" fmla="*/ 601360 w 3291054"/>
              <a:gd name="connsiteY12" fmla="*/ 1193413 h 2140117"/>
              <a:gd name="connsiteX0" fmla="*/ 601360 w 3291054"/>
              <a:gd name="connsiteY0" fmla="*/ 1193413 h 2105140"/>
              <a:gd name="connsiteX1" fmla="*/ 0 w 3291054"/>
              <a:gd name="connsiteY1" fmla="*/ 0 h 2105140"/>
              <a:gd name="connsiteX2" fmla="*/ 536345 w 3291054"/>
              <a:gd name="connsiteY2" fmla="*/ 1754 h 2105140"/>
              <a:gd name="connsiteX3" fmla="*/ 2756463 w 3291054"/>
              <a:gd name="connsiteY3" fmla="*/ 1754 h 2105140"/>
              <a:gd name="connsiteX4" fmla="*/ 2756463 w 3291054"/>
              <a:gd name="connsiteY4" fmla="*/ 536345 h 2105140"/>
              <a:gd name="connsiteX5" fmla="*/ 3291054 w 3291054"/>
              <a:gd name="connsiteY5" fmla="*/ 536345 h 2105140"/>
              <a:gd name="connsiteX6" fmla="*/ 3291054 w 3291054"/>
              <a:gd name="connsiteY6" fmla="*/ 1605526 h 2105140"/>
              <a:gd name="connsiteX7" fmla="*/ 2756463 w 3291054"/>
              <a:gd name="connsiteY7" fmla="*/ 1605526 h 2105140"/>
              <a:gd name="connsiteX8" fmla="*/ 2479144 w 3291054"/>
              <a:gd name="connsiteY8" fmla="*/ 1660431 h 2105140"/>
              <a:gd name="connsiteX9" fmla="*/ 948575 w 3291054"/>
              <a:gd name="connsiteY9" fmla="*/ 2105140 h 2105140"/>
              <a:gd name="connsiteX10" fmla="*/ 866129 w 3291054"/>
              <a:gd name="connsiteY10" fmla="*/ 1867854 h 2105140"/>
              <a:gd name="connsiteX11" fmla="*/ 761256 w 3291054"/>
              <a:gd name="connsiteY11" fmla="*/ 1593034 h 2105140"/>
              <a:gd name="connsiteX12" fmla="*/ 601360 w 3291054"/>
              <a:gd name="connsiteY12" fmla="*/ 1193413 h 2105140"/>
              <a:gd name="connsiteX0" fmla="*/ 601360 w 3291054"/>
              <a:gd name="connsiteY0" fmla="*/ 1193413 h 2105140"/>
              <a:gd name="connsiteX1" fmla="*/ 0 w 3291054"/>
              <a:gd name="connsiteY1" fmla="*/ 0 h 2105140"/>
              <a:gd name="connsiteX2" fmla="*/ 536345 w 3291054"/>
              <a:gd name="connsiteY2" fmla="*/ 1754 h 2105140"/>
              <a:gd name="connsiteX3" fmla="*/ 2756463 w 3291054"/>
              <a:gd name="connsiteY3" fmla="*/ 1754 h 2105140"/>
              <a:gd name="connsiteX4" fmla="*/ 2756463 w 3291054"/>
              <a:gd name="connsiteY4" fmla="*/ 536345 h 2105140"/>
              <a:gd name="connsiteX5" fmla="*/ 3291054 w 3291054"/>
              <a:gd name="connsiteY5" fmla="*/ 536345 h 2105140"/>
              <a:gd name="connsiteX6" fmla="*/ 3291054 w 3291054"/>
              <a:gd name="connsiteY6" fmla="*/ 1605526 h 2105140"/>
              <a:gd name="connsiteX7" fmla="*/ 2756463 w 3291054"/>
              <a:gd name="connsiteY7" fmla="*/ 1605526 h 2105140"/>
              <a:gd name="connsiteX8" fmla="*/ 2479144 w 3291054"/>
              <a:gd name="connsiteY8" fmla="*/ 1660431 h 2105140"/>
              <a:gd name="connsiteX9" fmla="*/ 948575 w 3291054"/>
              <a:gd name="connsiteY9" fmla="*/ 2105140 h 2105140"/>
              <a:gd name="connsiteX10" fmla="*/ 866129 w 3291054"/>
              <a:gd name="connsiteY10" fmla="*/ 1867854 h 2105140"/>
              <a:gd name="connsiteX11" fmla="*/ 761256 w 3291054"/>
              <a:gd name="connsiteY11" fmla="*/ 1593034 h 2105140"/>
              <a:gd name="connsiteX12" fmla="*/ 601360 w 3291054"/>
              <a:gd name="connsiteY12" fmla="*/ 1193413 h 2105140"/>
              <a:gd name="connsiteX0" fmla="*/ 601360 w 3291054"/>
              <a:gd name="connsiteY0" fmla="*/ 1193413 h 2105140"/>
              <a:gd name="connsiteX1" fmla="*/ 0 w 3291054"/>
              <a:gd name="connsiteY1" fmla="*/ 0 h 2105140"/>
              <a:gd name="connsiteX2" fmla="*/ 536345 w 3291054"/>
              <a:gd name="connsiteY2" fmla="*/ 1754 h 2105140"/>
              <a:gd name="connsiteX3" fmla="*/ 2756463 w 3291054"/>
              <a:gd name="connsiteY3" fmla="*/ 1754 h 2105140"/>
              <a:gd name="connsiteX4" fmla="*/ 2756463 w 3291054"/>
              <a:gd name="connsiteY4" fmla="*/ 536345 h 2105140"/>
              <a:gd name="connsiteX5" fmla="*/ 3291054 w 3291054"/>
              <a:gd name="connsiteY5" fmla="*/ 536345 h 2105140"/>
              <a:gd name="connsiteX6" fmla="*/ 3291054 w 3291054"/>
              <a:gd name="connsiteY6" fmla="*/ 1605526 h 2105140"/>
              <a:gd name="connsiteX7" fmla="*/ 2816424 w 3291054"/>
              <a:gd name="connsiteY7" fmla="*/ 1515585 h 2105140"/>
              <a:gd name="connsiteX8" fmla="*/ 2479144 w 3291054"/>
              <a:gd name="connsiteY8" fmla="*/ 1660431 h 2105140"/>
              <a:gd name="connsiteX9" fmla="*/ 948575 w 3291054"/>
              <a:gd name="connsiteY9" fmla="*/ 2105140 h 2105140"/>
              <a:gd name="connsiteX10" fmla="*/ 866129 w 3291054"/>
              <a:gd name="connsiteY10" fmla="*/ 1867854 h 2105140"/>
              <a:gd name="connsiteX11" fmla="*/ 761256 w 3291054"/>
              <a:gd name="connsiteY11" fmla="*/ 1593034 h 2105140"/>
              <a:gd name="connsiteX12" fmla="*/ 601360 w 3291054"/>
              <a:gd name="connsiteY12" fmla="*/ 1193413 h 2105140"/>
              <a:gd name="connsiteX0" fmla="*/ 601360 w 3291054"/>
              <a:gd name="connsiteY0" fmla="*/ 1193413 h 2105140"/>
              <a:gd name="connsiteX1" fmla="*/ 0 w 3291054"/>
              <a:gd name="connsiteY1" fmla="*/ 0 h 2105140"/>
              <a:gd name="connsiteX2" fmla="*/ 536345 w 3291054"/>
              <a:gd name="connsiteY2" fmla="*/ 1754 h 2105140"/>
              <a:gd name="connsiteX3" fmla="*/ 2756463 w 3291054"/>
              <a:gd name="connsiteY3" fmla="*/ 1754 h 2105140"/>
              <a:gd name="connsiteX4" fmla="*/ 2756463 w 3291054"/>
              <a:gd name="connsiteY4" fmla="*/ 536345 h 2105140"/>
              <a:gd name="connsiteX5" fmla="*/ 3291054 w 3291054"/>
              <a:gd name="connsiteY5" fmla="*/ 536345 h 2105140"/>
              <a:gd name="connsiteX6" fmla="*/ 3166136 w 3291054"/>
              <a:gd name="connsiteY6" fmla="*/ 1333205 h 2105140"/>
              <a:gd name="connsiteX7" fmla="*/ 2816424 w 3291054"/>
              <a:gd name="connsiteY7" fmla="*/ 1515585 h 2105140"/>
              <a:gd name="connsiteX8" fmla="*/ 2479144 w 3291054"/>
              <a:gd name="connsiteY8" fmla="*/ 1660431 h 2105140"/>
              <a:gd name="connsiteX9" fmla="*/ 948575 w 3291054"/>
              <a:gd name="connsiteY9" fmla="*/ 2105140 h 2105140"/>
              <a:gd name="connsiteX10" fmla="*/ 866129 w 3291054"/>
              <a:gd name="connsiteY10" fmla="*/ 1867854 h 2105140"/>
              <a:gd name="connsiteX11" fmla="*/ 761256 w 3291054"/>
              <a:gd name="connsiteY11" fmla="*/ 1593034 h 2105140"/>
              <a:gd name="connsiteX12" fmla="*/ 601360 w 3291054"/>
              <a:gd name="connsiteY12" fmla="*/ 1193413 h 2105140"/>
              <a:gd name="connsiteX0" fmla="*/ 601360 w 3166136"/>
              <a:gd name="connsiteY0" fmla="*/ 1193413 h 2105140"/>
              <a:gd name="connsiteX1" fmla="*/ 0 w 3166136"/>
              <a:gd name="connsiteY1" fmla="*/ 0 h 2105140"/>
              <a:gd name="connsiteX2" fmla="*/ 536345 w 3166136"/>
              <a:gd name="connsiteY2" fmla="*/ 1754 h 2105140"/>
              <a:gd name="connsiteX3" fmla="*/ 2756463 w 3166136"/>
              <a:gd name="connsiteY3" fmla="*/ 1754 h 2105140"/>
              <a:gd name="connsiteX4" fmla="*/ 2756463 w 3166136"/>
              <a:gd name="connsiteY4" fmla="*/ 536345 h 2105140"/>
              <a:gd name="connsiteX5" fmla="*/ 2986254 w 3166136"/>
              <a:gd name="connsiteY5" fmla="*/ 711231 h 2105140"/>
              <a:gd name="connsiteX6" fmla="*/ 3166136 w 3166136"/>
              <a:gd name="connsiteY6" fmla="*/ 1333205 h 2105140"/>
              <a:gd name="connsiteX7" fmla="*/ 2816424 w 3166136"/>
              <a:gd name="connsiteY7" fmla="*/ 1515585 h 2105140"/>
              <a:gd name="connsiteX8" fmla="*/ 2479144 w 3166136"/>
              <a:gd name="connsiteY8" fmla="*/ 1660431 h 2105140"/>
              <a:gd name="connsiteX9" fmla="*/ 948575 w 3166136"/>
              <a:gd name="connsiteY9" fmla="*/ 2105140 h 2105140"/>
              <a:gd name="connsiteX10" fmla="*/ 866129 w 3166136"/>
              <a:gd name="connsiteY10" fmla="*/ 1867854 h 2105140"/>
              <a:gd name="connsiteX11" fmla="*/ 761256 w 3166136"/>
              <a:gd name="connsiteY11" fmla="*/ 1593034 h 2105140"/>
              <a:gd name="connsiteX12" fmla="*/ 601360 w 3166136"/>
              <a:gd name="connsiteY12" fmla="*/ 1193413 h 2105140"/>
              <a:gd name="connsiteX0" fmla="*/ 601360 w 3166136"/>
              <a:gd name="connsiteY0" fmla="*/ 1193413 h 2105140"/>
              <a:gd name="connsiteX1" fmla="*/ 0 w 3166136"/>
              <a:gd name="connsiteY1" fmla="*/ 0 h 2105140"/>
              <a:gd name="connsiteX2" fmla="*/ 536345 w 3166136"/>
              <a:gd name="connsiteY2" fmla="*/ 1754 h 2105140"/>
              <a:gd name="connsiteX3" fmla="*/ 2756463 w 3166136"/>
              <a:gd name="connsiteY3" fmla="*/ 1754 h 2105140"/>
              <a:gd name="connsiteX4" fmla="*/ 2838909 w 3166136"/>
              <a:gd name="connsiteY4" fmla="*/ 321486 h 2105140"/>
              <a:gd name="connsiteX5" fmla="*/ 2986254 w 3166136"/>
              <a:gd name="connsiteY5" fmla="*/ 711231 h 2105140"/>
              <a:gd name="connsiteX6" fmla="*/ 3166136 w 3166136"/>
              <a:gd name="connsiteY6" fmla="*/ 1333205 h 2105140"/>
              <a:gd name="connsiteX7" fmla="*/ 2816424 w 3166136"/>
              <a:gd name="connsiteY7" fmla="*/ 1515585 h 2105140"/>
              <a:gd name="connsiteX8" fmla="*/ 2479144 w 3166136"/>
              <a:gd name="connsiteY8" fmla="*/ 1660431 h 2105140"/>
              <a:gd name="connsiteX9" fmla="*/ 948575 w 3166136"/>
              <a:gd name="connsiteY9" fmla="*/ 2105140 h 2105140"/>
              <a:gd name="connsiteX10" fmla="*/ 866129 w 3166136"/>
              <a:gd name="connsiteY10" fmla="*/ 1867854 h 2105140"/>
              <a:gd name="connsiteX11" fmla="*/ 761256 w 3166136"/>
              <a:gd name="connsiteY11" fmla="*/ 1593034 h 2105140"/>
              <a:gd name="connsiteX12" fmla="*/ 601360 w 3166136"/>
              <a:gd name="connsiteY12" fmla="*/ 1193413 h 2105140"/>
              <a:gd name="connsiteX0" fmla="*/ 601360 w 3166136"/>
              <a:gd name="connsiteY0" fmla="*/ 1193413 h 2105140"/>
              <a:gd name="connsiteX1" fmla="*/ 0 w 3166136"/>
              <a:gd name="connsiteY1" fmla="*/ 0 h 2105140"/>
              <a:gd name="connsiteX2" fmla="*/ 536345 w 3166136"/>
              <a:gd name="connsiteY2" fmla="*/ 1754 h 2105140"/>
              <a:gd name="connsiteX3" fmla="*/ 2708995 w 3166136"/>
              <a:gd name="connsiteY3" fmla="*/ 1754 h 2105140"/>
              <a:gd name="connsiteX4" fmla="*/ 2838909 w 3166136"/>
              <a:gd name="connsiteY4" fmla="*/ 321486 h 2105140"/>
              <a:gd name="connsiteX5" fmla="*/ 2986254 w 3166136"/>
              <a:gd name="connsiteY5" fmla="*/ 711231 h 2105140"/>
              <a:gd name="connsiteX6" fmla="*/ 3166136 w 3166136"/>
              <a:gd name="connsiteY6" fmla="*/ 1333205 h 2105140"/>
              <a:gd name="connsiteX7" fmla="*/ 2816424 w 3166136"/>
              <a:gd name="connsiteY7" fmla="*/ 1515585 h 2105140"/>
              <a:gd name="connsiteX8" fmla="*/ 2479144 w 3166136"/>
              <a:gd name="connsiteY8" fmla="*/ 1660431 h 2105140"/>
              <a:gd name="connsiteX9" fmla="*/ 948575 w 3166136"/>
              <a:gd name="connsiteY9" fmla="*/ 2105140 h 2105140"/>
              <a:gd name="connsiteX10" fmla="*/ 866129 w 3166136"/>
              <a:gd name="connsiteY10" fmla="*/ 1867854 h 2105140"/>
              <a:gd name="connsiteX11" fmla="*/ 761256 w 3166136"/>
              <a:gd name="connsiteY11" fmla="*/ 1593034 h 2105140"/>
              <a:gd name="connsiteX12" fmla="*/ 601360 w 3166136"/>
              <a:gd name="connsiteY12" fmla="*/ 1193413 h 21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6136" h="2105140">
                <a:moveTo>
                  <a:pt x="601360" y="1193413"/>
                </a:moveTo>
                <a:cubicBezTo>
                  <a:pt x="467530" y="848907"/>
                  <a:pt x="86362" y="159627"/>
                  <a:pt x="0" y="0"/>
                </a:cubicBezTo>
                <a:lnTo>
                  <a:pt x="536345" y="1754"/>
                </a:lnTo>
                <a:lnTo>
                  <a:pt x="2708995" y="1754"/>
                </a:lnTo>
                <a:lnTo>
                  <a:pt x="2838909" y="321486"/>
                </a:lnTo>
                <a:lnTo>
                  <a:pt x="2986254" y="711231"/>
                </a:lnTo>
                <a:lnTo>
                  <a:pt x="3166136" y="1333205"/>
                </a:lnTo>
                <a:lnTo>
                  <a:pt x="2816424" y="1515585"/>
                </a:lnTo>
                <a:lnTo>
                  <a:pt x="2479144" y="1660431"/>
                </a:lnTo>
                <a:cubicBezTo>
                  <a:pt x="1739105" y="1973559"/>
                  <a:pt x="1346339" y="2036852"/>
                  <a:pt x="948575" y="2105140"/>
                </a:cubicBezTo>
                <a:lnTo>
                  <a:pt x="866129" y="1867854"/>
                </a:lnTo>
                <a:lnTo>
                  <a:pt x="761256" y="1593034"/>
                </a:lnTo>
                <a:lnTo>
                  <a:pt x="601360" y="1193413"/>
                </a:lnTo>
                <a:close/>
              </a:path>
            </a:pathLst>
          </a:custGeom>
        </p:spPr>
        <p:txBody>
          <a:bodyPr/>
          <a:lstStyle/>
          <a:p>
            <a:r>
              <a:rPr lang="en-US"/>
              <a:t>Click icon to add picture</a:t>
            </a:r>
          </a:p>
        </p:txBody>
      </p:sp>
      <p:sp>
        <p:nvSpPr>
          <p:cNvPr id="10" name="Picture Placeholder 15"/>
          <p:cNvSpPr>
            <a:spLocks noGrp="1"/>
          </p:cNvSpPr>
          <p:nvPr>
            <p:ph type="pic" sz="quarter" idx="14"/>
          </p:nvPr>
        </p:nvSpPr>
        <p:spPr>
          <a:xfrm>
            <a:off x="5985165" y="1551708"/>
            <a:ext cx="2373744" cy="3017217"/>
          </a:xfrm>
          <a:custGeom>
            <a:avLst/>
            <a:gdLst>
              <a:gd name="connsiteX0" fmla="*/ 0 w 1828800"/>
              <a:gd name="connsiteY0" fmla="*/ 387747 h 1550987"/>
              <a:gd name="connsiteX1" fmla="*/ 387747 w 1828800"/>
              <a:gd name="connsiteY1" fmla="*/ 387747 h 1550987"/>
              <a:gd name="connsiteX2" fmla="*/ 387747 w 1828800"/>
              <a:gd name="connsiteY2" fmla="*/ 0 h 1550987"/>
              <a:gd name="connsiteX3" fmla="*/ 1441053 w 1828800"/>
              <a:gd name="connsiteY3" fmla="*/ 0 h 1550987"/>
              <a:gd name="connsiteX4" fmla="*/ 1441053 w 1828800"/>
              <a:gd name="connsiteY4" fmla="*/ 387747 h 1550987"/>
              <a:gd name="connsiteX5" fmla="*/ 1828800 w 1828800"/>
              <a:gd name="connsiteY5" fmla="*/ 387747 h 1550987"/>
              <a:gd name="connsiteX6" fmla="*/ 1828800 w 1828800"/>
              <a:gd name="connsiteY6" fmla="*/ 1163240 h 1550987"/>
              <a:gd name="connsiteX7" fmla="*/ 1441053 w 1828800"/>
              <a:gd name="connsiteY7" fmla="*/ 1163240 h 1550987"/>
              <a:gd name="connsiteX8" fmla="*/ 1441053 w 1828800"/>
              <a:gd name="connsiteY8" fmla="*/ 1550987 h 1550987"/>
              <a:gd name="connsiteX9" fmla="*/ 387747 w 1828800"/>
              <a:gd name="connsiteY9" fmla="*/ 1550987 h 1550987"/>
              <a:gd name="connsiteX10" fmla="*/ 387747 w 1828800"/>
              <a:gd name="connsiteY10" fmla="*/ 1163240 h 1550987"/>
              <a:gd name="connsiteX11" fmla="*/ 0 w 1828800"/>
              <a:gd name="connsiteY11" fmla="*/ 1163240 h 1550987"/>
              <a:gd name="connsiteX12" fmla="*/ 0 w 1828800"/>
              <a:gd name="connsiteY12" fmla="*/ 387747 h 1550987"/>
              <a:gd name="connsiteX0" fmla="*/ 0 w 2145460"/>
              <a:gd name="connsiteY0" fmla="*/ 113783 h 1550987"/>
              <a:gd name="connsiteX1" fmla="*/ 704407 w 2145460"/>
              <a:gd name="connsiteY1" fmla="*/ 387747 h 1550987"/>
              <a:gd name="connsiteX2" fmla="*/ 704407 w 2145460"/>
              <a:gd name="connsiteY2" fmla="*/ 0 h 1550987"/>
              <a:gd name="connsiteX3" fmla="*/ 1757713 w 2145460"/>
              <a:gd name="connsiteY3" fmla="*/ 0 h 1550987"/>
              <a:gd name="connsiteX4" fmla="*/ 1757713 w 2145460"/>
              <a:gd name="connsiteY4" fmla="*/ 387747 h 1550987"/>
              <a:gd name="connsiteX5" fmla="*/ 2145460 w 2145460"/>
              <a:gd name="connsiteY5" fmla="*/ 387747 h 1550987"/>
              <a:gd name="connsiteX6" fmla="*/ 2145460 w 2145460"/>
              <a:gd name="connsiteY6" fmla="*/ 1163240 h 1550987"/>
              <a:gd name="connsiteX7" fmla="*/ 1757713 w 2145460"/>
              <a:gd name="connsiteY7" fmla="*/ 1163240 h 1550987"/>
              <a:gd name="connsiteX8" fmla="*/ 1757713 w 2145460"/>
              <a:gd name="connsiteY8" fmla="*/ 1550987 h 1550987"/>
              <a:gd name="connsiteX9" fmla="*/ 704407 w 2145460"/>
              <a:gd name="connsiteY9" fmla="*/ 1550987 h 1550987"/>
              <a:gd name="connsiteX10" fmla="*/ 704407 w 2145460"/>
              <a:gd name="connsiteY10" fmla="*/ 1163240 h 1550987"/>
              <a:gd name="connsiteX11" fmla="*/ 316660 w 2145460"/>
              <a:gd name="connsiteY11" fmla="*/ 1163240 h 1550987"/>
              <a:gd name="connsiteX12" fmla="*/ 0 w 2145460"/>
              <a:gd name="connsiteY12" fmla="*/ 113783 h 1550987"/>
              <a:gd name="connsiteX0" fmla="*/ 0 w 2145460"/>
              <a:gd name="connsiteY0" fmla="*/ 113783 h 1550987"/>
              <a:gd name="connsiteX1" fmla="*/ 704407 w 2145460"/>
              <a:gd name="connsiteY1" fmla="*/ 387747 h 1550987"/>
              <a:gd name="connsiteX2" fmla="*/ 704407 w 2145460"/>
              <a:gd name="connsiteY2" fmla="*/ 0 h 1550987"/>
              <a:gd name="connsiteX3" fmla="*/ 1757713 w 2145460"/>
              <a:gd name="connsiteY3" fmla="*/ 0 h 1550987"/>
              <a:gd name="connsiteX4" fmla="*/ 1757713 w 2145460"/>
              <a:gd name="connsiteY4" fmla="*/ 387747 h 1550987"/>
              <a:gd name="connsiteX5" fmla="*/ 2145460 w 2145460"/>
              <a:gd name="connsiteY5" fmla="*/ 387747 h 1550987"/>
              <a:gd name="connsiteX6" fmla="*/ 2145460 w 2145460"/>
              <a:gd name="connsiteY6" fmla="*/ 1163240 h 1550987"/>
              <a:gd name="connsiteX7" fmla="*/ 1757713 w 2145460"/>
              <a:gd name="connsiteY7" fmla="*/ 1163240 h 1550987"/>
              <a:gd name="connsiteX8" fmla="*/ 1757713 w 2145460"/>
              <a:gd name="connsiteY8" fmla="*/ 1550987 h 1550987"/>
              <a:gd name="connsiteX9" fmla="*/ 704407 w 2145460"/>
              <a:gd name="connsiteY9" fmla="*/ 1550987 h 1550987"/>
              <a:gd name="connsiteX10" fmla="*/ 704407 w 2145460"/>
              <a:gd name="connsiteY10" fmla="*/ 1163240 h 1550987"/>
              <a:gd name="connsiteX11" fmla="*/ 309544 w 2145460"/>
              <a:gd name="connsiteY11" fmla="*/ 1316233 h 1550987"/>
              <a:gd name="connsiteX12" fmla="*/ 0 w 2145460"/>
              <a:gd name="connsiteY12" fmla="*/ 113783 h 1550987"/>
              <a:gd name="connsiteX0" fmla="*/ 0 w 2145460"/>
              <a:gd name="connsiteY0" fmla="*/ 113783 h 1550987"/>
              <a:gd name="connsiteX1" fmla="*/ 704407 w 2145460"/>
              <a:gd name="connsiteY1" fmla="*/ 387747 h 1550987"/>
              <a:gd name="connsiteX2" fmla="*/ 704407 w 2145460"/>
              <a:gd name="connsiteY2" fmla="*/ 0 h 1550987"/>
              <a:gd name="connsiteX3" fmla="*/ 1757713 w 2145460"/>
              <a:gd name="connsiteY3" fmla="*/ 0 h 1550987"/>
              <a:gd name="connsiteX4" fmla="*/ 1757713 w 2145460"/>
              <a:gd name="connsiteY4" fmla="*/ 387747 h 1550987"/>
              <a:gd name="connsiteX5" fmla="*/ 2145460 w 2145460"/>
              <a:gd name="connsiteY5" fmla="*/ 387747 h 1550987"/>
              <a:gd name="connsiteX6" fmla="*/ 2145460 w 2145460"/>
              <a:gd name="connsiteY6" fmla="*/ 1163240 h 1550987"/>
              <a:gd name="connsiteX7" fmla="*/ 1757713 w 2145460"/>
              <a:gd name="connsiteY7" fmla="*/ 1163240 h 1550987"/>
              <a:gd name="connsiteX8" fmla="*/ 1757713 w 2145460"/>
              <a:gd name="connsiteY8" fmla="*/ 1550987 h 1550987"/>
              <a:gd name="connsiteX9" fmla="*/ 704407 w 2145460"/>
              <a:gd name="connsiteY9" fmla="*/ 1550987 h 1550987"/>
              <a:gd name="connsiteX10" fmla="*/ 704407 w 2145460"/>
              <a:gd name="connsiteY10" fmla="*/ 1163240 h 1550987"/>
              <a:gd name="connsiteX11" fmla="*/ 309544 w 2145460"/>
              <a:gd name="connsiteY11" fmla="*/ 1316233 h 1550987"/>
              <a:gd name="connsiteX12" fmla="*/ 181351 w 2145460"/>
              <a:gd name="connsiteY12" fmla="*/ 714467 h 1550987"/>
              <a:gd name="connsiteX13" fmla="*/ 0 w 2145460"/>
              <a:gd name="connsiteY13" fmla="*/ 113783 h 1550987"/>
              <a:gd name="connsiteX0" fmla="*/ 0 w 2145460"/>
              <a:gd name="connsiteY0" fmla="*/ 113783 h 2024271"/>
              <a:gd name="connsiteX1" fmla="*/ 704407 w 2145460"/>
              <a:gd name="connsiteY1" fmla="*/ 387747 h 2024271"/>
              <a:gd name="connsiteX2" fmla="*/ 704407 w 2145460"/>
              <a:gd name="connsiteY2" fmla="*/ 0 h 2024271"/>
              <a:gd name="connsiteX3" fmla="*/ 1757713 w 2145460"/>
              <a:gd name="connsiteY3" fmla="*/ 0 h 2024271"/>
              <a:gd name="connsiteX4" fmla="*/ 1757713 w 2145460"/>
              <a:gd name="connsiteY4" fmla="*/ 387747 h 2024271"/>
              <a:gd name="connsiteX5" fmla="*/ 2145460 w 2145460"/>
              <a:gd name="connsiteY5" fmla="*/ 387747 h 2024271"/>
              <a:gd name="connsiteX6" fmla="*/ 2145460 w 2145460"/>
              <a:gd name="connsiteY6" fmla="*/ 1163240 h 2024271"/>
              <a:gd name="connsiteX7" fmla="*/ 1757713 w 2145460"/>
              <a:gd name="connsiteY7" fmla="*/ 1163240 h 2024271"/>
              <a:gd name="connsiteX8" fmla="*/ 1757713 w 2145460"/>
              <a:gd name="connsiteY8" fmla="*/ 1550987 h 2024271"/>
              <a:gd name="connsiteX9" fmla="*/ 704407 w 2145460"/>
              <a:gd name="connsiteY9" fmla="*/ 1550987 h 2024271"/>
              <a:gd name="connsiteX10" fmla="*/ 430443 w 2145460"/>
              <a:gd name="connsiteY10" fmla="*/ 2024271 h 2024271"/>
              <a:gd name="connsiteX11" fmla="*/ 309544 w 2145460"/>
              <a:gd name="connsiteY11" fmla="*/ 1316233 h 2024271"/>
              <a:gd name="connsiteX12" fmla="*/ 181351 w 2145460"/>
              <a:gd name="connsiteY12" fmla="*/ 714467 h 2024271"/>
              <a:gd name="connsiteX13" fmla="*/ 0 w 2145460"/>
              <a:gd name="connsiteY13" fmla="*/ 113783 h 2024271"/>
              <a:gd name="connsiteX0" fmla="*/ 0 w 2145460"/>
              <a:gd name="connsiteY0" fmla="*/ 113783 h 2024271"/>
              <a:gd name="connsiteX1" fmla="*/ 704407 w 2145460"/>
              <a:gd name="connsiteY1" fmla="*/ 387747 h 2024271"/>
              <a:gd name="connsiteX2" fmla="*/ 704407 w 2145460"/>
              <a:gd name="connsiteY2" fmla="*/ 0 h 2024271"/>
              <a:gd name="connsiteX3" fmla="*/ 1757713 w 2145460"/>
              <a:gd name="connsiteY3" fmla="*/ 0 h 2024271"/>
              <a:gd name="connsiteX4" fmla="*/ 1757713 w 2145460"/>
              <a:gd name="connsiteY4" fmla="*/ 387747 h 2024271"/>
              <a:gd name="connsiteX5" fmla="*/ 2145460 w 2145460"/>
              <a:gd name="connsiteY5" fmla="*/ 387747 h 2024271"/>
              <a:gd name="connsiteX6" fmla="*/ 2145460 w 2145460"/>
              <a:gd name="connsiteY6" fmla="*/ 1163240 h 2024271"/>
              <a:gd name="connsiteX7" fmla="*/ 1757713 w 2145460"/>
              <a:gd name="connsiteY7" fmla="*/ 1163240 h 2024271"/>
              <a:gd name="connsiteX8" fmla="*/ 1757713 w 2145460"/>
              <a:gd name="connsiteY8" fmla="*/ 1550987 h 2024271"/>
              <a:gd name="connsiteX9" fmla="*/ 704407 w 2145460"/>
              <a:gd name="connsiteY9" fmla="*/ 1550987 h 2024271"/>
              <a:gd name="connsiteX10" fmla="*/ 430443 w 2145460"/>
              <a:gd name="connsiteY10" fmla="*/ 2024271 h 2024271"/>
              <a:gd name="connsiteX11" fmla="*/ 309544 w 2145460"/>
              <a:gd name="connsiteY11" fmla="*/ 1316233 h 2024271"/>
              <a:gd name="connsiteX12" fmla="*/ 181351 w 2145460"/>
              <a:gd name="connsiteY12" fmla="*/ 714467 h 2024271"/>
              <a:gd name="connsiteX13" fmla="*/ 0 w 2145460"/>
              <a:gd name="connsiteY13" fmla="*/ 113783 h 2024271"/>
              <a:gd name="connsiteX0" fmla="*/ 0 w 2145460"/>
              <a:gd name="connsiteY0" fmla="*/ 113783 h 2024271"/>
              <a:gd name="connsiteX1" fmla="*/ 704407 w 2145460"/>
              <a:gd name="connsiteY1" fmla="*/ 387747 h 2024271"/>
              <a:gd name="connsiteX2" fmla="*/ 704407 w 2145460"/>
              <a:gd name="connsiteY2" fmla="*/ 0 h 2024271"/>
              <a:gd name="connsiteX3" fmla="*/ 1757713 w 2145460"/>
              <a:gd name="connsiteY3" fmla="*/ 0 h 2024271"/>
              <a:gd name="connsiteX4" fmla="*/ 1757713 w 2145460"/>
              <a:gd name="connsiteY4" fmla="*/ 387747 h 2024271"/>
              <a:gd name="connsiteX5" fmla="*/ 2145460 w 2145460"/>
              <a:gd name="connsiteY5" fmla="*/ 387747 h 2024271"/>
              <a:gd name="connsiteX6" fmla="*/ 2145460 w 2145460"/>
              <a:gd name="connsiteY6" fmla="*/ 1163240 h 2024271"/>
              <a:gd name="connsiteX7" fmla="*/ 1757713 w 2145460"/>
              <a:gd name="connsiteY7" fmla="*/ 1163240 h 2024271"/>
              <a:gd name="connsiteX8" fmla="*/ 1757713 w 2145460"/>
              <a:gd name="connsiteY8" fmla="*/ 1550987 h 2024271"/>
              <a:gd name="connsiteX9" fmla="*/ 704407 w 2145460"/>
              <a:gd name="connsiteY9" fmla="*/ 1550987 h 2024271"/>
              <a:gd name="connsiteX10" fmla="*/ 430443 w 2145460"/>
              <a:gd name="connsiteY10" fmla="*/ 2024271 h 2024271"/>
              <a:gd name="connsiteX11" fmla="*/ 309544 w 2145460"/>
              <a:gd name="connsiteY11" fmla="*/ 1316233 h 2024271"/>
              <a:gd name="connsiteX12" fmla="*/ 181351 w 2145460"/>
              <a:gd name="connsiteY12" fmla="*/ 714467 h 2024271"/>
              <a:gd name="connsiteX13" fmla="*/ 0 w 2145460"/>
              <a:gd name="connsiteY13" fmla="*/ 113783 h 2024271"/>
              <a:gd name="connsiteX0" fmla="*/ 0 w 2145460"/>
              <a:gd name="connsiteY0" fmla="*/ 113783 h 2024271"/>
              <a:gd name="connsiteX1" fmla="*/ 704407 w 2145460"/>
              <a:gd name="connsiteY1" fmla="*/ 387747 h 2024271"/>
              <a:gd name="connsiteX2" fmla="*/ 704407 w 2145460"/>
              <a:gd name="connsiteY2" fmla="*/ 0 h 2024271"/>
              <a:gd name="connsiteX3" fmla="*/ 1757713 w 2145460"/>
              <a:gd name="connsiteY3" fmla="*/ 0 h 2024271"/>
              <a:gd name="connsiteX4" fmla="*/ 1757713 w 2145460"/>
              <a:gd name="connsiteY4" fmla="*/ 387747 h 2024271"/>
              <a:gd name="connsiteX5" fmla="*/ 2145460 w 2145460"/>
              <a:gd name="connsiteY5" fmla="*/ 387747 h 2024271"/>
              <a:gd name="connsiteX6" fmla="*/ 2145460 w 2145460"/>
              <a:gd name="connsiteY6" fmla="*/ 1163240 h 2024271"/>
              <a:gd name="connsiteX7" fmla="*/ 1757713 w 2145460"/>
              <a:gd name="connsiteY7" fmla="*/ 1163240 h 2024271"/>
              <a:gd name="connsiteX8" fmla="*/ 1757713 w 2145460"/>
              <a:gd name="connsiteY8" fmla="*/ 1550987 h 2024271"/>
              <a:gd name="connsiteX9" fmla="*/ 704407 w 2145460"/>
              <a:gd name="connsiteY9" fmla="*/ 1550987 h 2024271"/>
              <a:gd name="connsiteX10" fmla="*/ 430443 w 2145460"/>
              <a:gd name="connsiteY10" fmla="*/ 2024271 h 2024271"/>
              <a:gd name="connsiteX11" fmla="*/ 309544 w 2145460"/>
              <a:gd name="connsiteY11" fmla="*/ 1316233 h 2024271"/>
              <a:gd name="connsiteX12" fmla="*/ 169036 w 2145460"/>
              <a:gd name="connsiteY12" fmla="*/ 714467 h 2024271"/>
              <a:gd name="connsiteX13" fmla="*/ 0 w 2145460"/>
              <a:gd name="connsiteY13" fmla="*/ 113783 h 2024271"/>
              <a:gd name="connsiteX0" fmla="*/ 0 w 2145460"/>
              <a:gd name="connsiteY0" fmla="*/ 113783 h 2249872"/>
              <a:gd name="connsiteX1" fmla="*/ 704407 w 2145460"/>
              <a:gd name="connsiteY1" fmla="*/ 387747 h 2249872"/>
              <a:gd name="connsiteX2" fmla="*/ 704407 w 2145460"/>
              <a:gd name="connsiteY2" fmla="*/ 0 h 2249872"/>
              <a:gd name="connsiteX3" fmla="*/ 1757713 w 2145460"/>
              <a:gd name="connsiteY3" fmla="*/ 0 h 2249872"/>
              <a:gd name="connsiteX4" fmla="*/ 1757713 w 2145460"/>
              <a:gd name="connsiteY4" fmla="*/ 387747 h 2249872"/>
              <a:gd name="connsiteX5" fmla="*/ 2145460 w 2145460"/>
              <a:gd name="connsiteY5" fmla="*/ 387747 h 2249872"/>
              <a:gd name="connsiteX6" fmla="*/ 2145460 w 2145460"/>
              <a:gd name="connsiteY6" fmla="*/ 1163240 h 2249872"/>
              <a:gd name="connsiteX7" fmla="*/ 1757713 w 2145460"/>
              <a:gd name="connsiteY7" fmla="*/ 1163240 h 2249872"/>
              <a:gd name="connsiteX8" fmla="*/ 1757713 w 2145460"/>
              <a:gd name="connsiteY8" fmla="*/ 1550987 h 2249872"/>
              <a:gd name="connsiteX9" fmla="*/ 455026 w 2145460"/>
              <a:gd name="connsiteY9" fmla="*/ 2249872 h 2249872"/>
              <a:gd name="connsiteX10" fmla="*/ 430443 w 2145460"/>
              <a:gd name="connsiteY10" fmla="*/ 2024271 h 2249872"/>
              <a:gd name="connsiteX11" fmla="*/ 309544 w 2145460"/>
              <a:gd name="connsiteY11" fmla="*/ 1316233 h 2249872"/>
              <a:gd name="connsiteX12" fmla="*/ 169036 w 2145460"/>
              <a:gd name="connsiteY12" fmla="*/ 714467 h 2249872"/>
              <a:gd name="connsiteX13" fmla="*/ 0 w 2145460"/>
              <a:gd name="connsiteY13" fmla="*/ 113783 h 2249872"/>
              <a:gd name="connsiteX0" fmla="*/ 0 w 2145460"/>
              <a:gd name="connsiteY0" fmla="*/ 113783 h 2249872"/>
              <a:gd name="connsiteX1" fmla="*/ 704407 w 2145460"/>
              <a:gd name="connsiteY1" fmla="*/ 387747 h 2249872"/>
              <a:gd name="connsiteX2" fmla="*/ 704407 w 2145460"/>
              <a:gd name="connsiteY2" fmla="*/ 0 h 2249872"/>
              <a:gd name="connsiteX3" fmla="*/ 1757713 w 2145460"/>
              <a:gd name="connsiteY3" fmla="*/ 0 h 2249872"/>
              <a:gd name="connsiteX4" fmla="*/ 1757713 w 2145460"/>
              <a:gd name="connsiteY4" fmla="*/ 387747 h 2249872"/>
              <a:gd name="connsiteX5" fmla="*/ 2145460 w 2145460"/>
              <a:gd name="connsiteY5" fmla="*/ 387747 h 2249872"/>
              <a:gd name="connsiteX6" fmla="*/ 2145460 w 2145460"/>
              <a:gd name="connsiteY6" fmla="*/ 1163240 h 2249872"/>
              <a:gd name="connsiteX7" fmla="*/ 1757713 w 2145460"/>
              <a:gd name="connsiteY7" fmla="*/ 1163240 h 2249872"/>
              <a:gd name="connsiteX8" fmla="*/ 1757713 w 2145460"/>
              <a:gd name="connsiteY8" fmla="*/ 1550987 h 2249872"/>
              <a:gd name="connsiteX9" fmla="*/ 455026 w 2145460"/>
              <a:gd name="connsiteY9" fmla="*/ 2249872 h 2249872"/>
              <a:gd name="connsiteX10" fmla="*/ 430443 w 2145460"/>
              <a:gd name="connsiteY10" fmla="*/ 2024271 h 2249872"/>
              <a:gd name="connsiteX11" fmla="*/ 309544 w 2145460"/>
              <a:gd name="connsiteY11" fmla="*/ 1316233 h 2249872"/>
              <a:gd name="connsiteX12" fmla="*/ 169036 w 2145460"/>
              <a:gd name="connsiteY12" fmla="*/ 714467 h 2249872"/>
              <a:gd name="connsiteX13" fmla="*/ 0 w 2145460"/>
              <a:gd name="connsiteY13" fmla="*/ 113783 h 2249872"/>
              <a:gd name="connsiteX0" fmla="*/ 0 w 2145460"/>
              <a:gd name="connsiteY0" fmla="*/ 113783 h 2249872"/>
              <a:gd name="connsiteX1" fmla="*/ 704407 w 2145460"/>
              <a:gd name="connsiteY1" fmla="*/ 387747 h 2249872"/>
              <a:gd name="connsiteX2" fmla="*/ 704407 w 2145460"/>
              <a:gd name="connsiteY2" fmla="*/ 0 h 2249872"/>
              <a:gd name="connsiteX3" fmla="*/ 1757713 w 2145460"/>
              <a:gd name="connsiteY3" fmla="*/ 0 h 2249872"/>
              <a:gd name="connsiteX4" fmla="*/ 1757713 w 2145460"/>
              <a:gd name="connsiteY4" fmla="*/ 387747 h 2249872"/>
              <a:gd name="connsiteX5" fmla="*/ 2145460 w 2145460"/>
              <a:gd name="connsiteY5" fmla="*/ 387747 h 2249872"/>
              <a:gd name="connsiteX6" fmla="*/ 2145460 w 2145460"/>
              <a:gd name="connsiteY6" fmla="*/ 1163240 h 2249872"/>
              <a:gd name="connsiteX7" fmla="*/ 1757713 w 2145460"/>
              <a:gd name="connsiteY7" fmla="*/ 1163240 h 2249872"/>
              <a:gd name="connsiteX8" fmla="*/ 1846998 w 2145460"/>
              <a:gd name="connsiteY8" fmla="*/ 1538672 h 2249872"/>
              <a:gd name="connsiteX9" fmla="*/ 455026 w 2145460"/>
              <a:gd name="connsiteY9" fmla="*/ 2249872 h 2249872"/>
              <a:gd name="connsiteX10" fmla="*/ 430443 w 2145460"/>
              <a:gd name="connsiteY10" fmla="*/ 2024271 h 2249872"/>
              <a:gd name="connsiteX11" fmla="*/ 309544 w 2145460"/>
              <a:gd name="connsiteY11" fmla="*/ 1316233 h 2249872"/>
              <a:gd name="connsiteX12" fmla="*/ 169036 w 2145460"/>
              <a:gd name="connsiteY12" fmla="*/ 714467 h 2249872"/>
              <a:gd name="connsiteX13" fmla="*/ 0 w 2145460"/>
              <a:gd name="connsiteY13" fmla="*/ 113783 h 2249872"/>
              <a:gd name="connsiteX0" fmla="*/ 0 w 2145460"/>
              <a:gd name="connsiteY0" fmla="*/ 113783 h 2249872"/>
              <a:gd name="connsiteX1" fmla="*/ 704407 w 2145460"/>
              <a:gd name="connsiteY1" fmla="*/ 387747 h 2249872"/>
              <a:gd name="connsiteX2" fmla="*/ 704407 w 2145460"/>
              <a:gd name="connsiteY2" fmla="*/ 0 h 2249872"/>
              <a:gd name="connsiteX3" fmla="*/ 1757713 w 2145460"/>
              <a:gd name="connsiteY3" fmla="*/ 0 h 2249872"/>
              <a:gd name="connsiteX4" fmla="*/ 1757713 w 2145460"/>
              <a:gd name="connsiteY4" fmla="*/ 387747 h 2249872"/>
              <a:gd name="connsiteX5" fmla="*/ 2145460 w 2145460"/>
              <a:gd name="connsiteY5" fmla="*/ 387747 h 2249872"/>
              <a:gd name="connsiteX6" fmla="*/ 2145460 w 2145460"/>
              <a:gd name="connsiteY6" fmla="*/ 1163240 h 2249872"/>
              <a:gd name="connsiteX7" fmla="*/ 1757713 w 2145460"/>
              <a:gd name="connsiteY7" fmla="*/ 1163240 h 2249872"/>
              <a:gd name="connsiteX8" fmla="*/ 1846998 w 2145460"/>
              <a:gd name="connsiteY8" fmla="*/ 1538672 h 2249872"/>
              <a:gd name="connsiteX9" fmla="*/ 455026 w 2145460"/>
              <a:gd name="connsiteY9" fmla="*/ 2249872 h 2249872"/>
              <a:gd name="connsiteX10" fmla="*/ 430443 w 2145460"/>
              <a:gd name="connsiteY10" fmla="*/ 2024271 h 2249872"/>
              <a:gd name="connsiteX11" fmla="*/ 309544 w 2145460"/>
              <a:gd name="connsiteY11" fmla="*/ 1316233 h 2249872"/>
              <a:gd name="connsiteX12" fmla="*/ 169036 w 2145460"/>
              <a:gd name="connsiteY12" fmla="*/ 714467 h 2249872"/>
              <a:gd name="connsiteX13" fmla="*/ 0 w 2145460"/>
              <a:gd name="connsiteY13" fmla="*/ 113783 h 2249872"/>
              <a:gd name="connsiteX0" fmla="*/ 0 w 2167192"/>
              <a:gd name="connsiteY0" fmla="*/ 113783 h 2249872"/>
              <a:gd name="connsiteX1" fmla="*/ 704407 w 2167192"/>
              <a:gd name="connsiteY1" fmla="*/ 387747 h 2249872"/>
              <a:gd name="connsiteX2" fmla="*/ 704407 w 2167192"/>
              <a:gd name="connsiteY2" fmla="*/ 0 h 2249872"/>
              <a:gd name="connsiteX3" fmla="*/ 1757713 w 2167192"/>
              <a:gd name="connsiteY3" fmla="*/ 0 h 2249872"/>
              <a:gd name="connsiteX4" fmla="*/ 1757713 w 2167192"/>
              <a:gd name="connsiteY4" fmla="*/ 387747 h 2249872"/>
              <a:gd name="connsiteX5" fmla="*/ 2145460 w 2167192"/>
              <a:gd name="connsiteY5" fmla="*/ 387747 h 2249872"/>
              <a:gd name="connsiteX6" fmla="*/ 2145460 w 2167192"/>
              <a:gd name="connsiteY6" fmla="*/ 1163240 h 2249872"/>
              <a:gd name="connsiteX7" fmla="*/ 2167192 w 2167192"/>
              <a:gd name="connsiteY7" fmla="*/ 1314101 h 2249872"/>
              <a:gd name="connsiteX8" fmla="*/ 1846998 w 2167192"/>
              <a:gd name="connsiteY8" fmla="*/ 1538672 h 2249872"/>
              <a:gd name="connsiteX9" fmla="*/ 455026 w 2167192"/>
              <a:gd name="connsiteY9" fmla="*/ 2249872 h 2249872"/>
              <a:gd name="connsiteX10" fmla="*/ 430443 w 2167192"/>
              <a:gd name="connsiteY10" fmla="*/ 2024271 h 2249872"/>
              <a:gd name="connsiteX11" fmla="*/ 309544 w 2167192"/>
              <a:gd name="connsiteY11" fmla="*/ 1316233 h 2249872"/>
              <a:gd name="connsiteX12" fmla="*/ 169036 w 2167192"/>
              <a:gd name="connsiteY12" fmla="*/ 714467 h 2249872"/>
              <a:gd name="connsiteX13" fmla="*/ 0 w 2167192"/>
              <a:gd name="connsiteY13" fmla="*/ 113783 h 2249872"/>
              <a:gd name="connsiteX0" fmla="*/ 0 w 2336344"/>
              <a:gd name="connsiteY0" fmla="*/ 113783 h 2249872"/>
              <a:gd name="connsiteX1" fmla="*/ 704407 w 2336344"/>
              <a:gd name="connsiteY1" fmla="*/ 387747 h 2249872"/>
              <a:gd name="connsiteX2" fmla="*/ 704407 w 2336344"/>
              <a:gd name="connsiteY2" fmla="*/ 0 h 2249872"/>
              <a:gd name="connsiteX3" fmla="*/ 1757713 w 2336344"/>
              <a:gd name="connsiteY3" fmla="*/ 0 h 2249872"/>
              <a:gd name="connsiteX4" fmla="*/ 1757713 w 2336344"/>
              <a:gd name="connsiteY4" fmla="*/ 387747 h 2249872"/>
              <a:gd name="connsiteX5" fmla="*/ 2145460 w 2336344"/>
              <a:gd name="connsiteY5" fmla="*/ 387747 h 2249872"/>
              <a:gd name="connsiteX6" fmla="*/ 2336344 w 2336344"/>
              <a:gd name="connsiteY6" fmla="*/ 1194027 h 2249872"/>
              <a:gd name="connsiteX7" fmla="*/ 2167192 w 2336344"/>
              <a:gd name="connsiteY7" fmla="*/ 1314101 h 2249872"/>
              <a:gd name="connsiteX8" fmla="*/ 1846998 w 2336344"/>
              <a:gd name="connsiteY8" fmla="*/ 1538672 h 2249872"/>
              <a:gd name="connsiteX9" fmla="*/ 455026 w 2336344"/>
              <a:gd name="connsiteY9" fmla="*/ 2249872 h 2249872"/>
              <a:gd name="connsiteX10" fmla="*/ 430443 w 2336344"/>
              <a:gd name="connsiteY10" fmla="*/ 2024271 h 2249872"/>
              <a:gd name="connsiteX11" fmla="*/ 309544 w 2336344"/>
              <a:gd name="connsiteY11" fmla="*/ 1316233 h 2249872"/>
              <a:gd name="connsiteX12" fmla="*/ 169036 w 2336344"/>
              <a:gd name="connsiteY12" fmla="*/ 714467 h 2249872"/>
              <a:gd name="connsiteX13" fmla="*/ 0 w 2336344"/>
              <a:gd name="connsiteY13" fmla="*/ 113783 h 2249872"/>
              <a:gd name="connsiteX0" fmla="*/ 0 w 2336344"/>
              <a:gd name="connsiteY0" fmla="*/ 113783 h 2249872"/>
              <a:gd name="connsiteX1" fmla="*/ 704407 w 2336344"/>
              <a:gd name="connsiteY1" fmla="*/ 387747 h 2249872"/>
              <a:gd name="connsiteX2" fmla="*/ 704407 w 2336344"/>
              <a:gd name="connsiteY2" fmla="*/ 0 h 2249872"/>
              <a:gd name="connsiteX3" fmla="*/ 1757713 w 2336344"/>
              <a:gd name="connsiteY3" fmla="*/ 0 h 2249872"/>
              <a:gd name="connsiteX4" fmla="*/ 1757713 w 2336344"/>
              <a:gd name="connsiteY4" fmla="*/ 387747 h 2249872"/>
              <a:gd name="connsiteX5" fmla="*/ 2330187 w 2336344"/>
              <a:gd name="connsiteY5" fmla="*/ 212256 h 2249872"/>
              <a:gd name="connsiteX6" fmla="*/ 2336344 w 2336344"/>
              <a:gd name="connsiteY6" fmla="*/ 1194027 h 2249872"/>
              <a:gd name="connsiteX7" fmla="*/ 2167192 w 2336344"/>
              <a:gd name="connsiteY7" fmla="*/ 1314101 h 2249872"/>
              <a:gd name="connsiteX8" fmla="*/ 1846998 w 2336344"/>
              <a:gd name="connsiteY8" fmla="*/ 1538672 h 2249872"/>
              <a:gd name="connsiteX9" fmla="*/ 455026 w 2336344"/>
              <a:gd name="connsiteY9" fmla="*/ 2249872 h 2249872"/>
              <a:gd name="connsiteX10" fmla="*/ 430443 w 2336344"/>
              <a:gd name="connsiteY10" fmla="*/ 2024271 h 2249872"/>
              <a:gd name="connsiteX11" fmla="*/ 309544 w 2336344"/>
              <a:gd name="connsiteY11" fmla="*/ 1316233 h 2249872"/>
              <a:gd name="connsiteX12" fmla="*/ 169036 w 2336344"/>
              <a:gd name="connsiteY12" fmla="*/ 714467 h 2249872"/>
              <a:gd name="connsiteX13" fmla="*/ 0 w 2336344"/>
              <a:gd name="connsiteY13" fmla="*/ 113783 h 2249872"/>
              <a:gd name="connsiteX0" fmla="*/ 0 w 2336344"/>
              <a:gd name="connsiteY0" fmla="*/ 113783 h 2249872"/>
              <a:gd name="connsiteX1" fmla="*/ 704407 w 2336344"/>
              <a:gd name="connsiteY1" fmla="*/ 387747 h 2249872"/>
              <a:gd name="connsiteX2" fmla="*/ 704407 w 2336344"/>
              <a:gd name="connsiteY2" fmla="*/ 0 h 2249872"/>
              <a:gd name="connsiteX3" fmla="*/ 1757713 w 2336344"/>
              <a:gd name="connsiteY3" fmla="*/ 0 h 2249872"/>
              <a:gd name="connsiteX4" fmla="*/ 1757713 w 2336344"/>
              <a:gd name="connsiteY4" fmla="*/ 387747 h 2249872"/>
              <a:gd name="connsiteX5" fmla="*/ 2311714 w 2336344"/>
              <a:gd name="connsiteY5" fmla="*/ 209177 h 2249872"/>
              <a:gd name="connsiteX6" fmla="*/ 2336344 w 2336344"/>
              <a:gd name="connsiteY6" fmla="*/ 1194027 h 2249872"/>
              <a:gd name="connsiteX7" fmla="*/ 2167192 w 2336344"/>
              <a:gd name="connsiteY7" fmla="*/ 1314101 h 2249872"/>
              <a:gd name="connsiteX8" fmla="*/ 1846998 w 2336344"/>
              <a:gd name="connsiteY8" fmla="*/ 1538672 h 2249872"/>
              <a:gd name="connsiteX9" fmla="*/ 455026 w 2336344"/>
              <a:gd name="connsiteY9" fmla="*/ 2249872 h 2249872"/>
              <a:gd name="connsiteX10" fmla="*/ 430443 w 2336344"/>
              <a:gd name="connsiteY10" fmla="*/ 2024271 h 2249872"/>
              <a:gd name="connsiteX11" fmla="*/ 309544 w 2336344"/>
              <a:gd name="connsiteY11" fmla="*/ 1316233 h 2249872"/>
              <a:gd name="connsiteX12" fmla="*/ 169036 w 2336344"/>
              <a:gd name="connsiteY12" fmla="*/ 714467 h 2249872"/>
              <a:gd name="connsiteX13" fmla="*/ 0 w 2336344"/>
              <a:gd name="connsiteY13" fmla="*/ 113783 h 2249872"/>
              <a:gd name="connsiteX0" fmla="*/ 0 w 2343744"/>
              <a:gd name="connsiteY0" fmla="*/ 113783 h 2249872"/>
              <a:gd name="connsiteX1" fmla="*/ 704407 w 2343744"/>
              <a:gd name="connsiteY1" fmla="*/ 387747 h 2249872"/>
              <a:gd name="connsiteX2" fmla="*/ 704407 w 2343744"/>
              <a:gd name="connsiteY2" fmla="*/ 0 h 2249872"/>
              <a:gd name="connsiteX3" fmla="*/ 1757713 w 2343744"/>
              <a:gd name="connsiteY3" fmla="*/ 0 h 2249872"/>
              <a:gd name="connsiteX4" fmla="*/ 1757713 w 2343744"/>
              <a:gd name="connsiteY4" fmla="*/ 387747 h 2249872"/>
              <a:gd name="connsiteX5" fmla="*/ 2311714 w 2343744"/>
              <a:gd name="connsiteY5" fmla="*/ 209177 h 2249872"/>
              <a:gd name="connsiteX6" fmla="*/ 2336344 w 2343744"/>
              <a:gd name="connsiteY6" fmla="*/ 1194027 h 2249872"/>
              <a:gd name="connsiteX7" fmla="*/ 2167192 w 2343744"/>
              <a:gd name="connsiteY7" fmla="*/ 1314101 h 2249872"/>
              <a:gd name="connsiteX8" fmla="*/ 1846998 w 2343744"/>
              <a:gd name="connsiteY8" fmla="*/ 1538672 h 2249872"/>
              <a:gd name="connsiteX9" fmla="*/ 455026 w 2343744"/>
              <a:gd name="connsiteY9" fmla="*/ 2249872 h 2249872"/>
              <a:gd name="connsiteX10" fmla="*/ 430443 w 2343744"/>
              <a:gd name="connsiteY10" fmla="*/ 2024271 h 2249872"/>
              <a:gd name="connsiteX11" fmla="*/ 309544 w 2343744"/>
              <a:gd name="connsiteY11" fmla="*/ 1316233 h 2249872"/>
              <a:gd name="connsiteX12" fmla="*/ 169036 w 2343744"/>
              <a:gd name="connsiteY12" fmla="*/ 714467 h 2249872"/>
              <a:gd name="connsiteX13" fmla="*/ 0 w 2343744"/>
              <a:gd name="connsiteY13" fmla="*/ 113783 h 2249872"/>
              <a:gd name="connsiteX0" fmla="*/ 0 w 2343744"/>
              <a:gd name="connsiteY0" fmla="*/ 591176 h 2727265"/>
              <a:gd name="connsiteX1" fmla="*/ 704407 w 2343744"/>
              <a:gd name="connsiteY1" fmla="*/ 865140 h 2727265"/>
              <a:gd name="connsiteX2" fmla="*/ 704407 w 2343744"/>
              <a:gd name="connsiteY2" fmla="*/ 477393 h 2727265"/>
              <a:gd name="connsiteX3" fmla="*/ 1757713 w 2343744"/>
              <a:gd name="connsiteY3" fmla="*/ 477393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704407 w 2343744"/>
              <a:gd name="connsiteY1" fmla="*/ 865140 h 2727265"/>
              <a:gd name="connsiteX2" fmla="*/ 704407 w 2343744"/>
              <a:gd name="connsiteY2" fmla="*/ 477393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704407 w 2343744"/>
              <a:gd name="connsiteY2" fmla="*/ 477393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904528 w 2343744"/>
              <a:gd name="connsiteY2" fmla="*/ 345005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1021522 w 2343744"/>
              <a:gd name="connsiteY2" fmla="*/ 311138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1021522 w 2343744"/>
              <a:gd name="connsiteY2" fmla="*/ 311138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1033837 w 2343744"/>
              <a:gd name="connsiteY2" fmla="*/ 289587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591176 h 2727265"/>
              <a:gd name="connsiteX1" fmla="*/ 559704 w 2343744"/>
              <a:gd name="connsiteY1" fmla="*/ 455661 h 2727265"/>
              <a:gd name="connsiteX2" fmla="*/ 1033837 w 2343744"/>
              <a:gd name="connsiteY2" fmla="*/ 289587 h 2727265"/>
              <a:gd name="connsiteX3" fmla="*/ 1662271 w 2343744"/>
              <a:gd name="connsiteY3" fmla="*/ 24811 h 2727265"/>
              <a:gd name="connsiteX4" fmla="*/ 2222610 w 2343744"/>
              <a:gd name="connsiteY4" fmla="*/ 0 h 2727265"/>
              <a:gd name="connsiteX5" fmla="*/ 2311714 w 2343744"/>
              <a:gd name="connsiteY5" fmla="*/ 686570 h 2727265"/>
              <a:gd name="connsiteX6" fmla="*/ 2336344 w 2343744"/>
              <a:gd name="connsiteY6" fmla="*/ 1671420 h 2727265"/>
              <a:gd name="connsiteX7" fmla="*/ 2167192 w 2343744"/>
              <a:gd name="connsiteY7" fmla="*/ 1791494 h 2727265"/>
              <a:gd name="connsiteX8" fmla="*/ 1846998 w 2343744"/>
              <a:gd name="connsiteY8" fmla="*/ 2016065 h 2727265"/>
              <a:gd name="connsiteX9" fmla="*/ 455026 w 2343744"/>
              <a:gd name="connsiteY9" fmla="*/ 2727265 h 2727265"/>
              <a:gd name="connsiteX10" fmla="*/ 430443 w 2343744"/>
              <a:gd name="connsiteY10" fmla="*/ 2501664 h 2727265"/>
              <a:gd name="connsiteX11" fmla="*/ 309544 w 2343744"/>
              <a:gd name="connsiteY11" fmla="*/ 1793626 h 2727265"/>
              <a:gd name="connsiteX12" fmla="*/ 169036 w 2343744"/>
              <a:gd name="connsiteY12" fmla="*/ 1191860 h 2727265"/>
              <a:gd name="connsiteX13" fmla="*/ 0 w 2343744"/>
              <a:gd name="connsiteY13" fmla="*/ 591176 h 2727265"/>
              <a:gd name="connsiteX0" fmla="*/ 0 w 2343744"/>
              <a:gd name="connsiteY0" fmla="*/ 849614 h 2985703"/>
              <a:gd name="connsiteX1" fmla="*/ 559704 w 2343744"/>
              <a:gd name="connsiteY1" fmla="*/ 714099 h 2985703"/>
              <a:gd name="connsiteX2" fmla="*/ 1033837 w 2343744"/>
              <a:gd name="connsiteY2" fmla="*/ 548025 h 2985703"/>
              <a:gd name="connsiteX3" fmla="*/ 2173350 w 2343744"/>
              <a:gd name="connsiteY3" fmla="*/ 0 h 2985703"/>
              <a:gd name="connsiteX4" fmla="*/ 2222610 w 2343744"/>
              <a:gd name="connsiteY4" fmla="*/ 258438 h 2985703"/>
              <a:gd name="connsiteX5" fmla="*/ 2311714 w 2343744"/>
              <a:gd name="connsiteY5" fmla="*/ 945008 h 2985703"/>
              <a:gd name="connsiteX6" fmla="*/ 2336344 w 2343744"/>
              <a:gd name="connsiteY6" fmla="*/ 1929858 h 2985703"/>
              <a:gd name="connsiteX7" fmla="*/ 2167192 w 2343744"/>
              <a:gd name="connsiteY7" fmla="*/ 2049932 h 2985703"/>
              <a:gd name="connsiteX8" fmla="*/ 1846998 w 2343744"/>
              <a:gd name="connsiteY8" fmla="*/ 2274503 h 2985703"/>
              <a:gd name="connsiteX9" fmla="*/ 455026 w 2343744"/>
              <a:gd name="connsiteY9" fmla="*/ 2985703 h 2985703"/>
              <a:gd name="connsiteX10" fmla="*/ 430443 w 2343744"/>
              <a:gd name="connsiteY10" fmla="*/ 2760102 h 2985703"/>
              <a:gd name="connsiteX11" fmla="*/ 309544 w 2343744"/>
              <a:gd name="connsiteY11" fmla="*/ 2052064 h 2985703"/>
              <a:gd name="connsiteX12" fmla="*/ 169036 w 2343744"/>
              <a:gd name="connsiteY12" fmla="*/ 1450298 h 2985703"/>
              <a:gd name="connsiteX13" fmla="*/ 0 w 2343744"/>
              <a:gd name="connsiteY13" fmla="*/ 849614 h 2985703"/>
              <a:gd name="connsiteX0" fmla="*/ 0 w 2343744"/>
              <a:gd name="connsiteY0" fmla="*/ 849614 h 2985703"/>
              <a:gd name="connsiteX1" fmla="*/ 559704 w 2343744"/>
              <a:gd name="connsiteY1" fmla="*/ 714099 h 2985703"/>
              <a:gd name="connsiteX2" fmla="*/ 1033837 w 2343744"/>
              <a:gd name="connsiteY2" fmla="*/ 548025 h 2985703"/>
              <a:gd name="connsiteX3" fmla="*/ 2173350 w 2343744"/>
              <a:gd name="connsiteY3" fmla="*/ 0 h 2985703"/>
              <a:gd name="connsiteX4" fmla="*/ 2222610 w 2343744"/>
              <a:gd name="connsiteY4" fmla="*/ 258438 h 2985703"/>
              <a:gd name="connsiteX5" fmla="*/ 2311714 w 2343744"/>
              <a:gd name="connsiteY5" fmla="*/ 945008 h 2985703"/>
              <a:gd name="connsiteX6" fmla="*/ 2336344 w 2343744"/>
              <a:gd name="connsiteY6" fmla="*/ 1929858 h 2985703"/>
              <a:gd name="connsiteX7" fmla="*/ 2167192 w 2343744"/>
              <a:gd name="connsiteY7" fmla="*/ 2049932 h 2985703"/>
              <a:gd name="connsiteX8" fmla="*/ 1846998 w 2343744"/>
              <a:gd name="connsiteY8" fmla="*/ 2274503 h 2985703"/>
              <a:gd name="connsiteX9" fmla="*/ 455026 w 2343744"/>
              <a:gd name="connsiteY9" fmla="*/ 2985703 h 2985703"/>
              <a:gd name="connsiteX10" fmla="*/ 430443 w 2343744"/>
              <a:gd name="connsiteY10" fmla="*/ 2760102 h 2985703"/>
              <a:gd name="connsiteX11" fmla="*/ 309544 w 2343744"/>
              <a:gd name="connsiteY11" fmla="*/ 2052064 h 2985703"/>
              <a:gd name="connsiteX12" fmla="*/ 169036 w 2343744"/>
              <a:gd name="connsiteY12" fmla="*/ 1450298 h 2985703"/>
              <a:gd name="connsiteX13" fmla="*/ 0 w 2343744"/>
              <a:gd name="connsiteY13" fmla="*/ 849614 h 298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744" h="2985703">
                <a:moveTo>
                  <a:pt x="0" y="849614"/>
                </a:moveTo>
                <a:lnTo>
                  <a:pt x="559704" y="714099"/>
                </a:lnTo>
                <a:cubicBezTo>
                  <a:pt x="717748" y="658741"/>
                  <a:pt x="909659" y="609541"/>
                  <a:pt x="1033837" y="548025"/>
                </a:cubicBezTo>
                <a:cubicBezTo>
                  <a:pt x="1305917" y="452583"/>
                  <a:pt x="1685755" y="289405"/>
                  <a:pt x="2173350" y="0"/>
                </a:cubicBezTo>
                <a:lnTo>
                  <a:pt x="2222610" y="258438"/>
                </a:lnTo>
                <a:lnTo>
                  <a:pt x="2311714" y="945008"/>
                </a:lnTo>
                <a:cubicBezTo>
                  <a:pt x="2366106" y="1346155"/>
                  <a:pt x="2334292" y="1602601"/>
                  <a:pt x="2336344" y="1929858"/>
                </a:cubicBezTo>
                <a:lnTo>
                  <a:pt x="2167192" y="2049932"/>
                </a:lnTo>
                <a:lnTo>
                  <a:pt x="1846998" y="2274503"/>
                </a:lnTo>
                <a:cubicBezTo>
                  <a:pt x="1366587" y="2562883"/>
                  <a:pt x="932358" y="2835868"/>
                  <a:pt x="455026" y="2985703"/>
                </a:cubicBezTo>
                <a:lnTo>
                  <a:pt x="430443" y="2760102"/>
                </a:lnTo>
                <a:cubicBezTo>
                  <a:pt x="386585" y="2392444"/>
                  <a:pt x="349844" y="2288077"/>
                  <a:pt x="309544" y="2052064"/>
                </a:cubicBezTo>
                <a:cubicBezTo>
                  <a:pt x="271557" y="1910775"/>
                  <a:pt x="207023" y="1591587"/>
                  <a:pt x="169036" y="1450298"/>
                </a:cubicBezTo>
                <a:lnTo>
                  <a:pt x="0" y="849614"/>
                </a:lnTo>
                <a:close/>
              </a:path>
            </a:pathLst>
          </a:custGeom>
        </p:spPr>
        <p:txBody>
          <a:bodyPr/>
          <a:lstStyle/>
          <a:p>
            <a:r>
              <a:rPr lang="en-US"/>
              <a:t>Click icon to add picture</a:t>
            </a:r>
          </a:p>
        </p:txBody>
      </p:sp>
      <p:sp>
        <p:nvSpPr>
          <p:cNvPr id="11" name="Picture Placeholder 17"/>
          <p:cNvSpPr>
            <a:spLocks noGrp="1"/>
          </p:cNvSpPr>
          <p:nvPr>
            <p:ph type="pic" sz="quarter" idx="15"/>
          </p:nvPr>
        </p:nvSpPr>
        <p:spPr>
          <a:xfrm>
            <a:off x="6428509" y="3786909"/>
            <a:ext cx="1930400" cy="3071091"/>
          </a:xfrm>
          <a:custGeom>
            <a:avLst/>
            <a:gdLst>
              <a:gd name="connsiteX0" fmla="*/ 0 w 1149350"/>
              <a:gd name="connsiteY0" fmla="*/ 277019 h 1108075"/>
              <a:gd name="connsiteX1" fmla="*/ 277019 w 1149350"/>
              <a:gd name="connsiteY1" fmla="*/ 277019 h 1108075"/>
              <a:gd name="connsiteX2" fmla="*/ 277019 w 1149350"/>
              <a:gd name="connsiteY2" fmla="*/ 0 h 1108075"/>
              <a:gd name="connsiteX3" fmla="*/ 872331 w 1149350"/>
              <a:gd name="connsiteY3" fmla="*/ 0 h 1108075"/>
              <a:gd name="connsiteX4" fmla="*/ 872331 w 1149350"/>
              <a:gd name="connsiteY4" fmla="*/ 277019 h 1108075"/>
              <a:gd name="connsiteX5" fmla="*/ 1149350 w 1149350"/>
              <a:gd name="connsiteY5" fmla="*/ 277019 h 1108075"/>
              <a:gd name="connsiteX6" fmla="*/ 1149350 w 1149350"/>
              <a:gd name="connsiteY6" fmla="*/ 831056 h 1108075"/>
              <a:gd name="connsiteX7" fmla="*/ 872331 w 1149350"/>
              <a:gd name="connsiteY7" fmla="*/ 831056 h 1108075"/>
              <a:gd name="connsiteX8" fmla="*/ 872331 w 1149350"/>
              <a:gd name="connsiteY8" fmla="*/ 1108075 h 1108075"/>
              <a:gd name="connsiteX9" fmla="*/ 277019 w 1149350"/>
              <a:gd name="connsiteY9" fmla="*/ 1108075 h 1108075"/>
              <a:gd name="connsiteX10" fmla="*/ 277019 w 1149350"/>
              <a:gd name="connsiteY10" fmla="*/ 831056 h 1108075"/>
              <a:gd name="connsiteX11" fmla="*/ 0 w 1149350"/>
              <a:gd name="connsiteY11" fmla="*/ 831056 h 1108075"/>
              <a:gd name="connsiteX12" fmla="*/ 0 w 1149350"/>
              <a:gd name="connsiteY12" fmla="*/ 277019 h 1108075"/>
              <a:gd name="connsiteX0" fmla="*/ 53940 w 1203290"/>
              <a:gd name="connsiteY0" fmla="*/ 409432 h 1240488"/>
              <a:gd name="connsiteX1" fmla="*/ 0 w 1203290"/>
              <a:gd name="connsiteY1" fmla="*/ 0 h 1240488"/>
              <a:gd name="connsiteX2" fmla="*/ 330959 w 1203290"/>
              <a:gd name="connsiteY2" fmla="*/ 132413 h 1240488"/>
              <a:gd name="connsiteX3" fmla="*/ 926271 w 1203290"/>
              <a:gd name="connsiteY3" fmla="*/ 132413 h 1240488"/>
              <a:gd name="connsiteX4" fmla="*/ 926271 w 1203290"/>
              <a:gd name="connsiteY4" fmla="*/ 409432 h 1240488"/>
              <a:gd name="connsiteX5" fmla="*/ 1203290 w 1203290"/>
              <a:gd name="connsiteY5" fmla="*/ 409432 h 1240488"/>
              <a:gd name="connsiteX6" fmla="*/ 1203290 w 1203290"/>
              <a:gd name="connsiteY6" fmla="*/ 963469 h 1240488"/>
              <a:gd name="connsiteX7" fmla="*/ 926271 w 1203290"/>
              <a:gd name="connsiteY7" fmla="*/ 963469 h 1240488"/>
              <a:gd name="connsiteX8" fmla="*/ 926271 w 1203290"/>
              <a:gd name="connsiteY8" fmla="*/ 1240488 h 1240488"/>
              <a:gd name="connsiteX9" fmla="*/ 330959 w 1203290"/>
              <a:gd name="connsiteY9" fmla="*/ 1240488 h 1240488"/>
              <a:gd name="connsiteX10" fmla="*/ 330959 w 1203290"/>
              <a:gd name="connsiteY10" fmla="*/ 963469 h 1240488"/>
              <a:gd name="connsiteX11" fmla="*/ 53940 w 1203290"/>
              <a:gd name="connsiteY11" fmla="*/ 963469 h 1240488"/>
              <a:gd name="connsiteX12" fmla="*/ 53940 w 1203290"/>
              <a:gd name="connsiteY12" fmla="*/ 409432 h 1240488"/>
              <a:gd name="connsiteX0" fmla="*/ 30057 w 1203290"/>
              <a:gd name="connsiteY0" fmla="*/ 805217 h 1240488"/>
              <a:gd name="connsiteX1" fmla="*/ 0 w 1203290"/>
              <a:gd name="connsiteY1" fmla="*/ 0 h 1240488"/>
              <a:gd name="connsiteX2" fmla="*/ 330959 w 1203290"/>
              <a:gd name="connsiteY2" fmla="*/ 132413 h 1240488"/>
              <a:gd name="connsiteX3" fmla="*/ 926271 w 1203290"/>
              <a:gd name="connsiteY3" fmla="*/ 132413 h 1240488"/>
              <a:gd name="connsiteX4" fmla="*/ 926271 w 1203290"/>
              <a:gd name="connsiteY4" fmla="*/ 409432 h 1240488"/>
              <a:gd name="connsiteX5" fmla="*/ 1203290 w 1203290"/>
              <a:gd name="connsiteY5" fmla="*/ 409432 h 1240488"/>
              <a:gd name="connsiteX6" fmla="*/ 1203290 w 1203290"/>
              <a:gd name="connsiteY6" fmla="*/ 963469 h 1240488"/>
              <a:gd name="connsiteX7" fmla="*/ 926271 w 1203290"/>
              <a:gd name="connsiteY7" fmla="*/ 963469 h 1240488"/>
              <a:gd name="connsiteX8" fmla="*/ 926271 w 1203290"/>
              <a:gd name="connsiteY8" fmla="*/ 1240488 h 1240488"/>
              <a:gd name="connsiteX9" fmla="*/ 330959 w 1203290"/>
              <a:gd name="connsiteY9" fmla="*/ 1240488 h 1240488"/>
              <a:gd name="connsiteX10" fmla="*/ 330959 w 1203290"/>
              <a:gd name="connsiteY10" fmla="*/ 963469 h 1240488"/>
              <a:gd name="connsiteX11" fmla="*/ 53940 w 1203290"/>
              <a:gd name="connsiteY11" fmla="*/ 963469 h 1240488"/>
              <a:gd name="connsiteX12" fmla="*/ 30057 w 1203290"/>
              <a:gd name="connsiteY12" fmla="*/ 805217 h 1240488"/>
              <a:gd name="connsiteX0" fmla="*/ 30057 w 1203290"/>
              <a:gd name="connsiteY0" fmla="*/ 1078825 h 1514096"/>
              <a:gd name="connsiteX1" fmla="*/ 0 w 1203290"/>
              <a:gd name="connsiteY1" fmla="*/ 273608 h 1514096"/>
              <a:gd name="connsiteX2" fmla="*/ 617562 w 1203290"/>
              <a:gd name="connsiteY2" fmla="*/ 0 h 1514096"/>
              <a:gd name="connsiteX3" fmla="*/ 926271 w 1203290"/>
              <a:gd name="connsiteY3" fmla="*/ 406021 h 1514096"/>
              <a:gd name="connsiteX4" fmla="*/ 926271 w 1203290"/>
              <a:gd name="connsiteY4" fmla="*/ 683040 h 1514096"/>
              <a:gd name="connsiteX5" fmla="*/ 1203290 w 1203290"/>
              <a:gd name="connsiteY5" fmla="*/ 683040 h 1514096"/>
              <a:gd name="connsiteX6" fmla="*/ 1203290 w 1203290"/>
              <a:gd name="connsiteY6" fmla="*/ 1237077 h 1514096"/>
              <a:gd name="connsiteX7" fmla="*/ 926271 w 1203290"/>
              <a:gd name="connsiteY7" fmla="*/ 1237077 h 1514096"/>
              <a:gd name="connsiteX8" fmla="*/ 926271 w 1203290"/>
              <a:gd name="connsiteY8" fmla="*/ 1514096 h 1514096"/>
              <a:gd name="connsiteX9" fmla="*/ 330959 w 1203290"/>
              <a:gd name="connsiteY9" fmla="*/ 1514096 h 1514096"/>
              <a:gd name="connsiteX10" fmla="*/ 330959 w 1203290"/>
              <a:gd name="connsiteY10" fmla="*/ 1237077 h 1514096"/>
              <a:gd name="connsiteX11" fmla="*/ 53940 w 1203290"/>
              <a:gd name="connsiteY11" fmla="*/ 1237077 h 1514096"/>
              <a:gd name="connsiteX12" fmla="*/ 30057 w 1203290"/>
              <a:gd name="connsiteY12" fmla="*/ 1078825 h 1514096"/>
              <a:gd name="connsiteX0" fmla="*/ 30057 w 1270877"/>
              <a:gd name="connsiteY0" fmla="*/ 1467786 h 1903057"/>
              <a:gd name="connsiteX1" fmla="*/ 0 w 1270877"/>
              <a:gd name="connsiteY1" fmla="*/ 662569 h 1903057"/>
              <a:gd name="connsiteX2" fmla="*/ 617562 w 1270877"/>
              <a:gd name="connsiteY2" fmla="*/ 388961 h 1903057"/>
              <a:gd name="connsiteX3" fmla="*/ 1270877 w 1270877"/>
              <a:gd name="connsiteY3" fmla="*/ 0 h 1903057"/>
              <a:gd name="connsiteX4" fmla="*/ 926271 w 1270877"/>
              <a:gd name="connsiteY4" fmla="*/ 1072001 h 1903057"/>
              <a:gd name="connsiteX5" fmla="*/ 1203290 w 1270877"/>
              <a:gd name="connsiteY5" fmla="*/ 1072001 h 1903057"/>
              <a:gd name="connsiteX6" fmla="*/ 1203290 w 1270877"/>
              <a:gd name="connsiteY6" fmla="*/ 1626038 h 1903057"/>
              <a:gd name="connsiteX7" fmla="*/ 926271 w 1270877"/>
              <a:gd name="connsiteY7" fmla="*/ 1626038 h 1903057"/>
              <a:gd name="connsiteX8" fmla="*/ 926271 w 1270877"/>
              <a:gd name="connsiteY8" fmla="*/ 1903057 h 1903057"/>
              <a:gd name="connsiteX9" fmla="*/ 330959 w 1270877"/>
              <a:gd name="connsiteY9" fmla="*/ 1903057 h 1903057"/>
              <a:gd name="connsiteX10" fmla="*/ 330959 w 1270877"/>
              <a:gd name="connsiteY10" fmla="*/ 1626038 h 1903057"/>
              <a:gd name="connsiteX11" fmla="*/ 53940 w 1270877"/>
              <a:gd name="connsiteY11" fmla="*/ 1626038 h 1903057"/>
              <a:gd name="connsiteX12" fmla="*/ 30057 w 1270877"/>
              <a:gd name="connsiteY12" fmla="*/ 1467786 h 1903057"/>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203290 w 1816787"/>
              <a:gd name="connsiteY5" fmla="*/ 1494430 h 2325486"/>
              <a:gd name="connsiteX6" fmla="*/ 1203290 w 1816787"/>
              <a:gd name="connsiteY6" fmla="*/ 2048467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203290 w 1816787"/>
              <a:gd name="connsiteY5" fmla="*/ 1494430 h 2325486"/>
              <a:gd name="connsiteX6" fmla="*/ 1203290 w 1816787"/>
              <a:gd name="connsiteY6" fmla="*/ 2048467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367063 w 1816787"/>
              <a:gd name="connsiteY5" fmla="*/ 1705971 h 2325486"/>
              <a:gd name="connsiteX6" fmla="*/ 1203290 w 1816787"/>
              <a:gd name="connsiteY6" fmla="*/ 2048467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367063 w 1816787"/>
              <a:gd name="connsiteY5" fmla="*/ 1705971 h 2325486"/>
              <a:gd name="connsiteX6" fmla="*/ 1203290 w 1816787"/>
              <a:gd name="connsiteY6" fmla="*/ 2048467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367063 w 1816787"/>
              <a:gd name="connsiteY5" fmla="*/ 1705971 h 2325486"/>
              <a:gd name="connsiteX6" fmla="*/ 1203290 w 1816787"/>
              <a:gd name="connsiteY6" fmla="*/ 2048467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325486"/>
              <a:gd name="connsiteX1" fmla="*/ 0 w 1816787"/>
              <a:gd name="connsiteY1" fmla="*/ 1084998 h 2325486"/>
              <a:gd name="connsiteX2" fmla="*/ 617562 w 1816787"/>
              <a:gd name="connsiteY2" fmla="*/ 811390 h 2325486"/>
              <a:gd name="connsiteX3" fmla="*/ 1270877 w 1816787"/>
              <a:gd name="connsiteY3" fmla="*/ 422429 h 2325486"/>
              <a:gd name="connsiteX4" fmla="*/ 1816787 w 1816787"/>
              <a:gd name="connsiteY4" fmla="*/ 0 h 2325486"/>
              <a:gd name="connsiteX5" fmla="*/ 1367063 w 1816787"/>
              <a:gd name="connsiteY5" fmla="*/ 1705971 h 2325486"/>
              <a:gd name="connsiteX6" fmla="*/ 1121404 w 1816787"/>
              <a:gd name="connsiteY6" fmla="*/ 2253184 h 2325486"/>
              <a:gd name="connsiteX7" fmla="*/ 926271 w 1816787"/>
              <a:gd name="connsiteY7" fmla="*/ 2048467 h 2325486"/>
              <a:gd name="connsiteX8" fmla="*/ 926271 w 1816787"/>
              <a:gd name="connsiteY8" fmla="*/ 2325486 h 2325486"/>
              <a:gd name="connsiteX9" fmla="*/ 330959 w 1816787"/>
              <a:gd name="connsiteY9" fmla="*/ 2325486 h 2325486"/>
              <a:gd name="connsiteX10" fmla="*/ 330959 w 1816787"/>
              <a:gd name="connsiteY10" fmla="*/ 2048467 h 2325486"/>
              <a:gd name="connsiteX11" fmla="*/ 53940 w 1816787"/>
              <a:gd name="connsiteY11" fmla="*/ 2048467 h 2325486"/>
              <a:gd name="connsiteX12" fmla="*/ 30057 w 1816787"/>
              <a:gd name="connsiteY12" fmla="*/ 1890215 h 2325486"/>
              <a:gd name="connsiteX0" fmla="*/ 30057 w 1816787"/>
              <a:gd name="connsiteY0" fmla="*/ 1890215 h 2833213"/>
              <a:gd name="connsiteX1" fmla="*/ 0 w 1816787"/>
              <a:gd name="connsiteY1" fmla="*/ 1084998 h 2833213"/>
              <a:gd name="connsiteX2" fmla="*/ 617562 w 1816787"/>
              <a:gd name="connsiteY2" fmla="*/ 811390 h 2833213"/>
              <a:gd name="connsiteX3" fmla="*/ 1270877 w 1816787"/>
              <a:gd name="connsiteY3" fmla="*/ 422429 h 2833213"/>
              <a:gd name="connsiteX4" fmla="*/ 1816787 w 1816787"/>
              <a:gd name="connsiteY4" fmla="*/ 0 h 2833213"/>
              <a:gd name="connsiteX5" fmla="*/ 1367063 w 1816787"/>
              <a:gd name="connsiteY5" fmla="*/ 1705971 h 2833213"/>
              <a:gd name="connsiteX6" fmla="*/ 1121404 w 1816787"/>
              <a:gd name="connsiteY6" fmla="*/ 2253184 h 2833213"/>
              <a:gd name="connsiteX7" fmla="*/ 810265 w 1816787"/>
              <a:gd name="connsiteY7" fmla="*/ 2833213 h 2833213"/>
              <a:gd name="connsiteX8" fmla="*/ 926271 w 1816787"/>
              <a:gd name="connsiteY8" fmla="*/ 2325486 h 2833213"/>
              <a:gd name="connsiteX9" fmla="*/ 330959 w 1816787"/>
              <a:gd name="connsiteY9" fmla="*/ 2325486 h 2833213"/>
              <a:gd name="connsiteX10" fmla="*/ 330959 w 1816787"/>
              <a:gd name="connsiteY10" fmla="*/ 2048467 h 2833213"/>
              <a:gd name="connsiteX11" fmla="*/ 53940 w 1816787"/>
              <a:gd name="connsiteY11" fmla="*/ 2048467 h 2833213"/>
              <a:gd name="connsiteX12" fmla="*/ 30057 w 1816787"/>
              <a:gd name="connsiteY12" fmla="*/ 1890215 h 2833213"/>
              <a:gd name="connsiteX0" fmla="*/ 30057 w 1816787"/>
              <a:gd name="connsiteY0" fmla="*/ 1890215 h 3069289"/>
              <a:gd name="connsiteX1" fmla="*/ 0 w 1816787"/>
              <a:gd name="connsiteY1" fmla="*/ 1084998 h 3069289"/>
              <a:gd name="connsiteX2" fmla="*/ 617562 w 1816787"/>
              <a:gd name="connsiteY2" fmla="*/ 811390 h 3069289"/>
              <a:gd name="connsiteX3" fmla="*/ 1270877 w 1816787"/>
              <a:gd name="connsiteY3" fmla="*/ 422429 h 3069289"/>
              <a:gd name="connsiteX4" fmla="*/ 1816787 w 1816787"/>
              <a:gd name="connsiteY4" fmla="*/ 0 h 3069289"/>
              <a:gd name="connsiteX5" fmla="*/ 1367063 w 1816787"/>
              <a:gd name="connsiteY5" fmla="*/ 1705971 h 3069289"/>
              <a:gd name="connsiteX6" fmla="*/ 1121404 w 1816787"/>
              <a:gd name="connsiteY6" fmla="*/ 2253184 h 3069289"/>
              <a:gd name="connsiteX7" fmla="*/ 810265 w 1816787"/>
              <a:gd name="connsiteY7" fmla="*/ 2833213 h 3069289"/>
              <a:gd name="connsiteX8" fmla="*/ 670376 w 1816787"/>
              <a:gd name="connsiteY8" fmla="*/ 3069289 h 3069289"/>
              <a:gd name="connsiteX9" fmla="*/ 330959 w 1816787"/>
              <a:gd name="connsiteY9" fmla="*/ 2325486 h 3069289"/>
              <a:gd name="connsiteX10" fmla="*/ 330959 w 1816787"/>
              <a:gd name="connsiteY10" fmla="*/ 2048467 h 3069289"/>
              <a:gd name="connsiteX11" fmla="*/ 53940 w 1816787"/>
              <a:gd name="connsiteY11" fmla="*/ 2048467 h 3069289"/>
              <a:gd name="connsiteX12" fmla="*/ 30057 w 1816787"/>
              <a:gd name="connsiteY12" fmla="*/ 1890215 h 3069289"/>
              <a:gd name="connsiteX0" fmla="*/ 94883 w 1881613"/>
              <a:gd name="connsiteY0" fmla="*/ 1890215 h 3069289"/>
              <a:gd name="connsiteX1" fmla="*/ 64826 w 1881613"/>
              <a:gd name="connsiteY1" fmla="*/ 1084998 h 3069289"/>
              <a:gd name="connsiteX2" fmla="*/ 682388 w 1881613"/>
              <a:gd name="connsiteY2" fmla="*/ 811390 h 3069289"/>
              <a:gd name="connsiteX3" fmla="*/ 1335703 w 1881613"/>
              <a:gd name="connsiteY3" fmla="*/ 422429 h 3069289"/>
              <a:gd name="connsiteX4" fmla="*/ 1881613 w 1881613"/>
              <a:gd name="connsiteY4" fmla="*/ 0 h 3069289"/>
              <a:gd name="connsiteX5" fmla="*/ 1431889 w 1881613"/>
              <a:gd name="connsiteY5" fmla="*/ 1705971 h 3069289"/>
              <a:gd name="connsiteX6" fmla="*/ 1186230 w 1881613"/>
              <a:gd name="connsiteY6" fmla="*/ 2253184 h 3069289"/>
              <a:gd name="connsiteX7" fmla="*/ 875091 w 1881613"/>
              <a:gd name="connsiteY7" fmla="*/ 2833213 h 3069289"/>
              <a:gd name="connsiteX8" fmla="*/ 735202 w 1881613"/>
              <a:gd name="connsiteY8" fmla="*/ 3069289 h 3069289"/>
              <a:gd name="connsiteX9" fmla="*/ 0 w 1881613"/>
              <a:gd name="connsiteY9" fmla="*/ 3048817 h 3069289"/>
              <a:gd name="connsiteX10" fmla="*/ 395785 w 1881613"/>
              <a:gd name="connsiteY10" fmla="*/ 2048467 h 3069289"/>
              <a:gd name="connsiteX11" fmla="*/ 118766 w 1881613"/>
              <a:gd name="connsiteY11" fmla="*/ 2048467 h 3069289"/>
              <a:gd name="connsiteX12" fmla="*/ 94883 w 1881613"/>
              <a:gd name="connsiteY12" fmla="*/ 1890215 h 3069289"/>
              <a:gd name="connsiteX0" fmla="*/ 94883 w 1881613"/>
              <a:gd name="connsiteY0" fmla="*/ 1890215 h 3069289"/>
              <a:gd name="connsiteX1" fmla="*/ 64826 w 1881613"/>
              <a:gd name="connsiteY1" fmla="*/ 1084998 h 3069289"/>
              <a:gd name="connsiteX2" fmla="*/ 682388 w 1881613"/>
              <a:gd name="connsiteY2" fmla="*/ 811390 h 3069289"/>
              <a:gd name="connsiteX3" fmla="*/ 1335703 w 1881613"/>
              <a:gd name="connsiteY3" fmla="*/ 422429 h 3069289"/>
              <a:gd name="connsiteX4" fmla="*/ 1881613 w 1881613"/>
              <a:gd name="connsiteY4" fmla="*/ 0 h 3069289"/>
              <a:gd name="connsiteX5" fmla="*/ 1431889 w 1881613"/>
              <a:gd name="connsiteY5" fmla="*/ 1705971 h 3069289"/>
              <a:gd name="connsiteX6" fmla="*/ 1186230 w 1881613"/>
              <a:gd name="connsiteY6" fmla="*/ 2253184 h 3069289"/>
              <a:gd name="connsiteX7" fmla="*/ 875091 w 1881613"/>
              <a:gd name="connsiteY7" fmla="*/ 2833213 h 3069289"/>
              <a:gd name="connsiteX8" fmla="*/ 735202 w 1881613"/>
              <a:gd name="connsiteY8" fmla="*/ 3069289 h 3069289"/>
              <a:gd name="connsiteX9" fmla="*/ 0 w 1881613"/>
              <a:gd name="connsiteY9" fmla="*/ 3048817 h 3069289"/>
              <a:gd name="connsiteX10" fmla="*/ 68239 w 1881613"/>
              <a:gd name="connsiteY10" fmla="*/ 2468135 h 3069289"/>
              <a:gd name="connsiteX11" fmla="*/ 118766 w 1881613"/>
              <a:gd name="connsiteY11" fmla="*/ 2048467 h 3069289"/>
              <a:gd name="connsiteX12" fmla="*/ 94883 w 1881613"/>
              <a:gd name="connsiteY12" fmla="*/ 1890215 h 3069289"/>
              <a:gd name="connsiteX0" fmla="*/ 94883 w 1881613"/>
              <a:gd name="connsiteY0" fmla="*/ 1890215 h 3069289"/>
              <a:gd name="connsiteX1" fmla="*/ 64826 w 1881613"/>
              <a:gd name="connsiteY1" fmla="*/ 1084998 h 3069289"/>
              <a:gd name="connsiteX2" fmla="*/ 682388 w 1881613"/>
              <a:gd name="connsiteY2" fmla="*/ 811390 h 3069289"/>
              <a:gd name="connsiteX3" fmla="*/ 1335703 w 1881613"/>
              <a:gd name="connsiteY3" fmla="*/ 422429 h 3069289"/>
              <a:gd name="connsiteX4" fmla="*/ 1881613 w 1881613"/>
              <a:gd name="connsiteY4" fmla="*/ 0 h 3069289"/>
              <a:gd name="connsiteX5" fmla="*/ 1431889 w 1881613"/>
              <a:gd name="connsiteY5" fmla="*/ 1705971 h 3069289"/>
              <a:gd name="connsiteX6" fmla="*/ 1186230 w 1881613"/>
              <a:gd name="connsiteY6" fmla="*/ 2253184 h 3069289"/>
              <a:gd name="connsiteX7" fmla="*/ 875091 w 1881613"/>
              <a:gd name="connsiteY7" fmla="*/ 2833213 h 3069289"/>
              <a:gd name="connsiteX8" fmla="*/ 735202 w 1881613"/>
              <a:gd name="connsiteY8" fmla="*/ 3069289 h 3069289"/>
              <a:gd name="connsiteX9" fmla="*/ 0 w 1881613"/>
              <a:gd name="connsiteY9" fmla="*/ 3048817 h 3069289"/>
              <a:gd name="connsiteX10" fmla="*/ 68239 w 1881613"/>
              <a:gd name="connsiteY10" fmla="*/ 2468135 h 3069289"/>
              <a:gd name="connsiteX11" fmla="*/ 94883 w 1881613"/>
              <a:gd name="connsiteY11" fmla="*/ 2051879 h 3069289"/>
              <a:gd name="connsiteX12" fmla="*/ 94883 w 1881613"/>
              <a:gd name="connsiteY12" fmla="*/ 1890215 h 306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1613" h="3069289">
                <a:moveTo>
                  <a:pt x="94883" y="1890215"/>
                </a:moveTo>
                <a:lnTo>
                  <a:pt x="64826" y="1084998"/>
                </a:lnTo>
                <a:lnTo>
                  <a:pt x="682388" y="811390"/>
                </a:lnTo>
                <a:lnTo>
                  <a:pt x="1335703" y="422429"/>
                </a:lnTo>
                <a:lnTo>
                  <a:pt x="1881613" y="0"/>
                </a:lnTo>
                <a:cubicBezTo>
                  <a:pt x="1789709" y="610737"/>
                  <a:pt x="1745570" y="975816"/>
                  <a:pt x="1431889" y="1705971"/>
                </a:cubicBezTo>
                <a:lnTo>
                  <a:pt x="1186230" y="2253184"/>
                </a:lnTo>
                <a:lnTo>
                  <a:pt x="875091" y="2833213"/>
                </a:lnTo>
                <a:lnTo>
                  <a:pt x="735202" y="3069289"/>
                </a:lnTo>
                <a:lnTo>
                  <a:pt x="0" y="3048817"/>
                </a:lnTo>
                <a:lnTo>
                  <a:pt x="68239" y="2468135"/>
                </a:lnTo>
                <a:lnTo>
                  <a:pt x="94883" y="2051879"/>
                </a:lnTo>
                <a:lnTo>
                  <a:pt x="94883" y="1890215"/>
                </a:lnTo>
                <a:close/>
              </a:path>
            </a:pathLst>
          </a:custGeom>
        </p:spPr>
        <p:txBody>
          <a:bodyPr/>
          <a:lstStyle/>
          <a:p>
            <a:r>
              <a:rPr lang="en-US"/>
              <a:t>Click icon to add picture</a:t>
            </a:r>
            <a:endParaRPr lang="en-US" dirty="0"/>
          </a:p>
        </p:txBody>
      </p:sp>
      <p:sp>
        <p:nvSpPr>
          <p:cNvPr id="14" name="Slide Number Placeholder 5"/>
          <p:cNvSpPr>
            <a:spLocks noGrp="1"/>
          </p:cNvSpPr>
          <p:nvPr>
            <p:ph type="sldNum" sz="quarter" idx="4"/>
          </p:nvPr>
        </p:nvSpPr>
        <p:spPr>
          <a:xfrm>
            <a:off x="7805058" y="6356351"/>
            <a:ext cx="1094014" cy="365125"/>
          </a:xfrm>
          <a:prstGeom prst="rect">
            <a:avLst/>
          </a:prstGeom>
        </p:spPr>
        <p:txBody>
          <a:bodyPr/>
          <a:lstStyle/>
          <a:p>
            <a:fld id="{652F6C16-3D56-497F-A755-B40BABB0E70C}" type="slidenum">
              <a:rPr lang="en-US" smtClean="0"/>
              <a:pPr/>
              <a:t>‹#›</a:t>
            </a:fld>
            <a:endParaRPr lang="en-US" dirty="0"/>
          </a:p>
        </p:txBody>
      </p:sp>
      <p:sp>
        <p:nvSpPr>
          <p:cNvPr id="18" name="Text Placeholder 17"/>
          <p:cNvSpPr>
            <a:spLocks noGrp="1"/>
          </p:cNvSpPr>
          <p:nvPr>
            <p:ph type="body" sz="quarter" idx="16" hasCustomPrompt="1"/>
          </p:nvPr>
        </p:nvSpPr>
        <p:spPr>
          <a:xfrm>
            <a:off x="685800" y="5754688"/>
            <a:ext cx="3549650" cy="754062"/>
          </a:xfrm>
          <a:prstGeom prst="rect">
            <a:avLst/>
          </a:prstGeom>
        </p:spPr>
        <p:txBody>
          <a:bodyPr/>
          <a:lstStyle>
            <a:lvl1pPr marL="0" indent="0">
              <a:buNone/>
              <a:defRPr sz="20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2000">
                <a:solidFill>
                  <a:schemeClr val="tx1">
                    <a:lumMod val="75000"/>
                    <a:lumOff val="25000"/>
                  </a:schemeClr>
                </a:solidFill>
                <a:latin typeface="Arial" panose="020B0604020202020204" pitchFamily="34" charset="0"/>
                <a:cs typeface="Arial" panose="020B0604020202020204" pitchFamily="34" charset="0"/>
              </a:defRPr>
            </a:lvl2pPr>
            <a:lvl3pPr marL="685800" indent="0">
              <a:buNone/>
              <a:defRPr sz="2000">
                <a:solidFill>
                  <a:schemeClr val="tx1">
                    <a:lumMod val="75000"/>
                    <a:lumOff val="25000"/>
                  </a:schemeClr>
                </a:solidFill>
                <a:latin typeface="Arial" panose="020B0604020202020204" pitchFamily="34" charset="0"/>
                <a:cs typeface="Arial" panose="020B0604020202020204" pitchFamily="34" charset="0"/>
              </a:defRPr>
            </a:lvl3pPr>
          </a:lstStyle>
          <a:p>
            <a:pPr lvl="0"/>
            <a:r>
              <a:rPr lang="en-US" dirty="0"/>
              <a:t>Subtitle</a:t>
            </a:r>
          </a:p>
        </p:txBody>
      </p:sp>
      <p:sp>
        <p:nvSpPr>
          <p:cNvPr id="20" name="Text Placeholder 19"/>
          <p:cNvSpPr>
            <a:spLocks noGrp="1"/>
          </p:cNvSpPr>
          <p:nvPr>
            <p:ph type="body" sz="quarter" idx="17" hasCustomPrompt="1"/>
          </p:nvPr>
        </p:nvSpPr>
        <p:spPr>
          <a:xfrm>
            <a:off x="2460625" y="3142098"/>
            <a:ext cx="3326494" cy="1089025"/>
          </a:xfrm>
          <a:prstGeom prst="rect">
            <a:avLst/>
          </a:prstGeo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marL="342900" indent="0">
              <a:buNone/>
              <a:defRPr sz="2800">
                <a:latin typeface="Arial" panose="020B0604020202020204" pitchFamily="34" charset="0"/>
                <a:cs typeface="Arial" panose="020B0604020202020204" pitchFamily="34" charset="0"/>
              </a:defRPr>
            </a:lvl2pPr>
            <a:lvl3pPr marL="685800" indent="0">
              <a:buNone/>
              <a:defRPr sz="2000">
                <a:latin typeface="Arial" panose="020B0604020202020204" pitchFamily="34" charset="0"/>
                <a:cs typeface="Arial" panose="020B0604020202020204" pitchFamily="34" charset="0"/>
              </a:defRPr>
            </a:lvl3pPr>
            <a:lvl4pPr marL="1028700" indent="0">
              <a:buNone/>
              <a:defRPr sz="1800">
                <a:latin typeface="Arial" panose="020B0604020202020204" pitchFamily="34" charset="0"/>
                <a:cs typeface="Arial" panose="020B0604020202020204" pitchFamily="34" charset="0"/>
              </a:defRPr>
            </a:lvl4pPr>
            <a:lvl5pPr marL="1371600" indent="0">
              <a:buNone/>
              <a:defRPr sz="1800">
                <a:latin typeface="Arial" panose="020B0604020202020204" pitchFamily="34" charset="0"/>
                <a:cs typeface="Arial" panose="020B0604020202020204" pitchFamily="34" charset="0"/>
              </a:defRPr>
            </a:lvl5pPr>
          </a:lstStyle>
          <a:p>
            <a:pPr lvl="0"/>
            <a:r>
              <a:rPr lang="en-US" dirty="0"/>
              <a:t>Title</a:t>
            </a:r>
            <a:endParaRPr lang="en-GB" dirty="0"/>
          </a:p>
        </p:txBody>
      </p:sp>
    </p:spTree>
    <p:extLst>
      <p:ext uri="{BB962C8B-B14F-4D97-AF65-F5344CB8AC3E}">
        <p14:creationId xmlns:p14="http://schemas.microsoft.com/office/powerpoint/2010/main" val="165677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
        <p:nvSpPr>
          <p:cNvPr id="2" name="Rectangle 1"/>
          <p:cNvSpPr/>
          <p:nvPr userDrawn="1"/>
        </p:nvSpPr>
        <p:spPr>
          <a:xfrm>
            <a:off x="6466114" y="-57150"/>
            <a:ext cx="2677886" cy="699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204096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
        <p:nvSpPr>
          <p:cNvPr id="2" name="Rectangle 1"/>
          <p:cNvSpPr/>
          <p:nvPr userDrawn="1"/>
        </p:nvSpPr>
        <p:spPr>
          <a:xfrm>
            <a:off x="-89807" y="-57150"/>
            <a:ext cx="9233807" cy="699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183890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
        <p:nvSpPr>
          <p:cNvPr id="6"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7" name="Content Placeholder 3"/>
          <p:cNvSpPr>
            <a:spLocks noGrp="1"/>
          </p:cNvSpPr>
          <p:nvPr>
            <p:ph sz="half" idx="2" hasCustomPrompt="1"/>
          </p:nvPr>
        </p:nvSpPr>
        <p:spPr>
          <a:xfrm>
            <a:off x="212271" y="1598839"/>
            <a:ext cx="3624022"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8" name="Content Placeholder 5"/>
          <p:cNvSpPr>
            <a:spLocks noGrp="1"/>
          </p:cNvSpPr>
          <p:nvPr>
            <p:ph sz="quarter" idx="4" hasCustomPrompt="1"/>
          </p:nvPr>
        </p:nvSpPr>
        <p:spPr>
          <a:xfrm>
            <a:off x="3918259" y="1598839"/>
            <a:ext cx="3641869"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48511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Text Placeholder 2"/>
          <p:cNvSpPr>
            <a:spLocks noGrp="1"/>
          </p:cNvSpPr>
          <p:nvPr>
            <p:ph type="body" idx="1" hasCustomPrompt="1"/>
          </p:nvPr>
        </p:nvSpPr>
        <p:spPr>
          <a:xfrm>
            <a:off x="212272" y="1069184"/>
            <a:ext cx="6702879" cy="411956"/>
          </a:xfrm>
        </p:spPr>
        <p:txBody>
          <a:bodyPr vert="horz" lIns="91440" tIns="45720" rIns="91440" bIns="45720" rtlCol="0" anchor="b">
            <a:normAutofit/>
          </a:bodyPr>
          <a:lstStyle>
            <a:lvl1pPr>
              <a:defRPr lang="en-US" sz="18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6" name="Content Placeholder 3"/>
          <p:cNvSpPr>
            <a:spLocks noGrp="1"/>
          </p:cNvSpPr>
          <p:nvPr>
            <p:ph sz="half" idx="2" hasCustomPrompt="1"/>
          </p:nvPr>
        </p:nvSpPr>
        <p:spPr>
          <a:xfrm>
            <a:off x="212272"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7" name="Slide Number Placeholder 4"/>
          <p:cNvSpPr>
            <a:spLocks noGrp="1"/>
          </p:cNvSpPr>
          <p:nvPr>
            <p:ph type="sldNum" sz="quarter" idx="12"/>
          </p:nvPr>
        </p:nvSpPr>
        <p:spPr>
          <a:xfrm>
            <a:off x="7805058" y="6356351"/>
            <a:ext cx="1094014" cy="365125"/>
          </a:xfrm>
        </p:spPr>
        <p:txBody>
          <a:bodyPr vert="horz" lIns="91440" tIns="45720" rIns="91440" bIns="45720" rtlCol="0" anchor="ctr"/>
          <a:lstStyle>
            <a:lvl1pPr>
              <a:defRPr lang="en-US" b="1" smtClean="0">
                <a:solidFill>
                  <a:schemeClr val="tx1">
                    <a:lumMod val="60000"/>
                    <a:lumOff val="40000"/>
                  </a:schemeClr>
                </a:solidFill>
                <a:latin typeface="Arial" panose="020B0604020202020204" pitchFamily="34" charset="0"/>
                <a:cs typeface="Arial" panose="020B0604020202020204" pitchFamily="34" charset="0"/>
              </a:defRPr>
            </a:lvl1pPr>
          </a:lstStyle>
          <a:p>
            <a:fld id="{652F6C16-3D56-497F-A755-B40BABB0E70C}" type="slidenum">
              <a:rPr lang="en-GB">
                <a:solidFill>
                  <a:prstClr val="black">
                    <a:lumMod val="60000"/>
                    <a:lumOff val="40000"/>
                  </a:prstClr>
                </a:solidFill>
              </a:rPr>
              <a:pPr/>
              <a:t>‹#›</a:t>
            </a:fld>
            <a:endParaRPr lang="en-GB" dirty="0">
              <a:solidFill>
                <a:prstClr val="black">
                  <a:lumMod val="60000"/>
                  <a:lumOff val="40000"/>
                </a:prstClr>
              </a:solidFill>
            </a:endParaRPr>
          </a:p>
        </p:txBody>
      </p:sp>
    </p:spTree>
    <p:extLst>
      <p:ext uri="{BB962C8B-B14F-4D97-AF65-F5344CB8AC3E}">
        <p14:creationId xmlns:p14="http://schemas.microsoft.com/office/powerpoint/2010/main" val="291246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Tree>
    <p:extLst>
      <p:ext uri="{BB962C8B-B14F-4D97-AF65-F5344CB8AC3E}">
        <p14:creationId xmlns:p14="http://schemas.microsoft.com/office/powerpoint/2010/main" val="153657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08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
        <p:nvSpPr>
          <p:cNvPr id="6"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7" name="Content Placeholder 3"/>
          <p:cNvSpPr>
            <a:spLocks noGrp="1"/>
          </p:cNvSpPr>
          <p:nvPr>
            <p:ph sz="half" idx="2" hasCustomPrompt="1"/>
          </p:nvPr>
        </p:nvSpPr>
        <p:spPr>
          <a:xfrm>
            <a:off x="212271" y="1598839"/>
            <a:ext cx="3624022"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8" name="Content Placeholder 5"/>
          <p:cNvSpPr>
            <a:spLocks noGrp="1"/>
          </p:cNvSpPr>
          <p:nvPr>
            <p:ph sz="quarter" idx="4" hasCustomPrompt="1"/>
          </p:nvPr>
        </p:nvSpPr>
        <p:spPr>
          <a:xfrm>
            <a:off x="3918259" y="1598839"/>
            <a:ext cx="3641869"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171809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Text Placeholder 2"/>
          <p:cNvSpPr>
            <a:spLocks noGrp="1"/>
          </p:cNvSpPr>
          <p:nvPr>
            <p:ph type="body" idx="1" hasCustomPrompt="1"/>
          </p:nvPr>
        </p:nvSpPr>
        <p:spPr>
          <a:xfrm>
            <a:off x="212272" y="1069184"/>
            <a:ext cx="6702879" cy="411956"/>
          </a:xfrm>
        </p:spPr>
        <p:txBody>
          <a:bodyPr vert="horz" lIns="91440" tIns="45720" rIns="91440" bIns="45720" rtlCol="0" anchor="b">
            <a:normAutofit/>
          </a:bodyPr>
          <a:lstStyle>
            <a:lvl1pPr>
              <a:defRPr lang="en-US" sz="18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6" name="Content Placeholder 3"/>
          <p:cNvSpPr>
            <a:spLocks noGrp="1"/>
          </p:cNvSpPr>
          <p:nvPr>
            <p:ph sz="half" idx="2" hasCustomPrompt="1"/>
          </p:nvPr>
        </p:nvSpPr>
        <p:spPr>
          <a:xfrm>
            <a:off x="212272"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7" name="Slide Number Placeholder 4"/>
          <p:cNvSpPr>
            <a:spLocks noGrp="1"/>
          </p:cNvSpPr>
          <p:nvPr>
            <p:ph type="sldNum" sz="quarter" idx="12"/>
          </p:nvPr>
        </p:nvSpPr>
        <p:spPr>
          <a:xfrm>
            <a:off x="7805058" y="6356351"/>
            <a:ext cx="1094014" cy="365125"/>
          </a:xfrm>
        </p:spPr>
        <p:txBody>
          <a:bodyPr vert="horz" lIns="91440" tIns="45720" rIns="91440" bIns="45720" rtlCol="0" anchor="ctr"/>
          <a:lstStyle>
            <a:lvl1pPr>
              <a:defRPr lang="en-US" b="1" smtClean="0">
                <a:solidFill>
                  <a:schemeClr val="tx1">
                    <a:lumMod val="60000"/>
                    <a:lumOff val="40000"/>
                  </a:schemeClr>
                </a:solidFill>
                <a:latin typeface="Arial" panose="020B0604020202020204" pitchFamily="34" charset="0"/>
                <a:cs typeface="Arial" panose="020B0604020202020204" pitchFamily="34" charset="0"/>
              </a:defRPr>
            </a:lvl1pPr>
          </a:lstStyle>
          <a:p>
            <a:fld id="{652F6C16-3D56-497F-A755-B40BABB0E70C}" type="slidenum">
              <a:rPr lang="en-GB">
                <a:solidFill>
                  <a:prstClr val="black">
                    <a:lumMod val="60000"/>
                    <a:lumOff val="40000"/>
                  </a:prstClr>
                </a:solidFill>
              </a:rPr>
              <a:pPr/>
              <a:t>‹#›</a:t>
            </a:fld>
            <a:endParaRPr lang="en-GB" dirty="0">
              <a:solidFill>
                <a:prstClr val="black">
                  <a:lumMod val="60000"/>
                  <a:lumOff val="40000"/>
                </a:prstClr>
              </a:solidFill>
            </a:endParaRPr>
          </a:p>
        </p:txBody>
      </p:sp>
    </p:spTree>
    <p:extLst>
      <p:ext uri="{BB962C8B-B14F-4D97-AF65-F5344CB8AC3E}">
        <p14:creationId xmlns:p14="http://schemas.microsoft.com/office/powerpoint/2010/main" val="23301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Tree>
    <p:extLst>
      <p:ext uri="{BB962C8B-B14F-4D97-AF65-F5344CB8AC3E}">
        <p14:creationId xmlns:p14="http://schemas.microsoft.com/office/powerpoint/2010/main" val="4069754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
        <p:nvSpPr>
          <p:cNvPr id="2" name="Rectangle 1"/>
          <p:cNvSpPr/>
          <p:nvPr userDrawn="1"/>
        </p:nvSpPr>
        <p:spPr>
          <a:xfrm>
            <a:off x="6466114" y="-57150"/>
            <a:ext cx="2677886" cy="699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253965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pPr/>
              <a:t>‹#›</a:t>
            </a:fld>
            <a:endParaRPr lang="en-US"/>
          </a:p>
        </p:txBody>
      </p:sp>
    </p:spTree>
    <p:extLst>
      <p:ext uri="{BB962C8B-B14F-4D97-AF65-F5344CB8AC3E}">
        <p14:creationId xmlns:p14="http://schemas.microsoft.com/office/powerpoint/2010/main" val="4031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pPr/>
              <a:t>‹#›</a:t>
            </a:fld>
            <a:endParaRPr lang="en-US"/>
          </a:p>
        </p:txBody>
      </p:sp>
      <p:sp>
        <p:nvSpPr>
          <p:cNvPr id="2" name="Rectangle 1"/>
          <p:cNvSpPr/>
          <p:nvPr userDrawn="1"/>
        </p:nvSpPr>
        <p:spPr>
          <a:xfrm>
            <a:off x="6466114" y="-57150"/>
            <a:ext cx="2677886" cy="699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12305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pPr/>
              <a:t>‹#›</a:t>
            </a:fld>
            <a:endParaRPr lang="en-US"/>
          </a:p>
        </p:txBody>
      </p:sp>
      <p:sp>
        <p:nvSpPr>
          <p:cNvPr id="2" name="Rectangle 1"/>
          <p:cNvSpPr/>
          <p:nvPr userDrawn="1"/>
        </p:nvSpPr>
        <p:spPr>
          <a:xfrm>
            <a:off x="-89807" y="-57150"/>
            <a:ext cx="9233807" cy="699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306933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pPr/>
              <a:t>‹#›</a:t>
            </a:fld>
            <a:endParaRPr lang="en-US"/>
          </a:p>
        </p:txBody>
      </p:sp>
      <p:sp>
        <p:nvSpPr>
          <p:cNvPr id="6"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7" name="Content Placeholder 3"/>
          <p:cNvSpPr>
            <a:spLocks noGrp="1"/>
          </p:cNvSpPr>
          <p:nvPr>
            <p:ph sz="half" idx="2" hasCustomPrompt="1"/>
          </p:nvPr>
        </p:nvSpPr>
        <p:spPr>
          <a:xfrm>
            <a:off x="212271" y="1598839"/>
            <a:ext cx="3624022"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8" name="Content Placeholder 5"/>
          <p:cNvSpPr>
            <a:spLocks noGrp="1"/>
          </p:cNvSpPr>
          <p:nvPr>
            <p:ph sz="quarter" idx="4" hasCustomPrompt="1"/>
          </p:nvPr>
        </p:nvSpPr>
        <p:spPr>
          <a:xfrm>
            <a:off x="3918259" y="1598839"/>
            <a:ext cx="3641869" cy="4083504"/>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Tree>
    <p:extLst>
      <p:ext uri="{BB962C8B-B14F-4D97-AF65-F5344CB8AC3E}">
        <p14:creationId xmlns:p14="http://schemas.microsoft.com/office/powerpoint/2010/main" val="308756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5" name="Text Placeholder 2"/>
          <p:cNvSpPr>
            <a:spLocks noGrp="1"/>
          </p:cNvSpPr>
          <p:nvPr>
            <p:ph type="body" idx="1" hasCustomPrompt="1"/>
          </p:nvPr>
        </p:nvSpPr>
        <p:spPr>
          <a:xfrm>
            <a:off x="212272" y="1069184"/>
            <a:ext cx="6702879" cy="411956"/>
          </a:xfrm>
        </p:spPr>
        <p:txBody>
          <a:bodyPr vert="horz" lIns="91440" tIns="45720" rIns="91440" bIns="45720" rtlCol="0" anchor="b">
            <a:normAutofit/>
          </a:bodyPr>
          <a:lstStyle>
            <a:lvl1pPr>
              <a:defRPr lang="en-US" sz="18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6" name="Content Placeholder 3"/>
          <p:cNvSpPr>
            <a:spLocks noGrp="1"/>
          </p:cNvSpPr>
          <p:nvPr>
            <p:ph sz="half" idx="2" hasCustomPrompt="1"/>
          </p:nvPr>
        </p:nvSpPr>
        <p:spPr>
          <a:xfrm>
            <a:off x="212272"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7" name="Slide Number Placeholder 4"/>
          <p:cNvSpPr>
            <a:spLocks noGrp="1"/>
          </p:cNvSpPr>
          <p:nvPr>
            <p:ph type="sldNum" sz="quarter" idx="12"/>
          </p:nvPr>
        </p:nvSpPr>
        <p:spPr>
          <a:xfrm>
            <a:off x="7805058" y="6356351"/>
            <a:ext cx="1094014" cy="365125"/>
          </a:xfrm>
        </p:spPr>
        <p:txBody>
          <a:bodyPr vert="horz" lIns="91440" tIns="45720" rIns="91440" bIns="45720" rtlCol="0" anchor="ctr"/>
          <a:lstStyle>
            <a:lvl1pPr>
              <a:defRPr lang="en-US" b="1" smtClean="0">
                <a:solidFill>
                  <a:schemeClr val="tx1">
                    <a:lumMod val="60000"/>
                    <a:lumOff val="40000"/>
                  </a:schemeClr>
                </a:solidFill>
                <a:latin typeface="Arial" panose="020B0604020202020204" pitchFamily="34" charset="0"/>
                <a:cs typeface="Arial" panose="020B0604020202020204" pitchFamily="34" charset="0"/>
              </a:defRPr>
            </a:lvl1pPr>
          </a:lstStyle>
          <a:p>
            <a:fld id="{652F6C16-3D56-497F-A755-B40BABB0E70C}" type="slidenum">
              <a:rPr lang="en-GB" smtClean="0"/>
              <a:pPr/>
              <a:t>‹#›</a:t>
            </a:fld>
            <a:endParaRPr lang="en-GB" dirty="0"/>
          </a:p>
        </p:txBody>
      </p:sp>
    </p:spTree>
    <p:extLst>
      <p:ext uri="{BB962C8B-B14F-4D97-AF65-F5344CB8AC3E}">
        <p14:creationId xmlns:p14="http://schemas.microsoft.com/office/powerpoint/2010/main" val="54182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pPr/>
              <a:t>‹#›</a:t>
            </a:fld>
            <a:endParaRPr lang="en-US" dirty="0"/>
          </a:p>
        </p:txBody>
      </p:sp>
      <p:sp>
        <p:nvSpPr>
          <p:cNvPr id="5" name="Title 1"/>
          <p:cNvSpPr>
            <a:spLocks noGrp="1"/>
          </p:cNvSpPr>
          <p:nvPr>
            <p:ph type="title" hasCustomPrompt="1"/>
          </p:nvPr>
        </p:nvSpPr>
        <p:spPr>
          <a:xfrm>
            <a:off x="212273" y="421941"/>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Tree>
    <p:extLst>
      <p:ext uri="{BB962C8B-B14F-4D97-AF65-F5344CB8AC3E}">
        <p14:creationId xmlns:p14="http://schemas.microsoft.com/office/powerpoint/2010/main" val="4567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Picture Placeholder 7"/>
          <p:cNvSpPr>
            <a:spLocks noGrp="1"/>
          </p:cNvSpPr>
          <p:nvPr>
            <p:ph type="pic" sz="quarter" idx="13"/>
          </p:nvPr>
        </p:nvSpPr>
        <p:spPr>
          <a:xfrm>
            <a:off x="3959310" y="-8947"/>
            <a:ext cx="5217629" cy="6878511"/>
          </a:xfrm>
          <a:custGeom>
            <a:avLst/>
            <a:gdLst>
              <a:gd name="connsiteX0" fmla="*/ 0 w 3024188"/>
              <a:gd name="connsiteY0" fmla="*/ 756047 h 5195888"/>
              <a:gd name="connsiteX1" fmla="*/ 756047 w 3024188"/>
              <a:gd name="connsiteY1" fmla="*/ 756047 h 5195888"/>
              <a:gd name="connsiteX2" fmla="*/ 756047 w 3024188"/>
              <a:gd name="connsiteY2" fmla="*/ 0 h 5195888"/>
              <a:gd name="connsiteX3" fmla="*/ 2268141 w 3024188"/>
              <a:gd name="connsiteY3" fmla="*/ 0 h 5195888"/>
              <a:gd name="connsiteX4" fmla="*/ 2268141 w 3024188"/>
              <a:gd name="connsiteY4" fmla="*/ 756047 h 5195888"/>
              <a:gd name="connsiteX5" fmla="*/ 3024188 w 3024188"/>
              <a:gd name="connsiteY5" fmla="*/ 756047 h 5195888"/>
              <a:gd name="connsiteX6" fmla="*/ 3024188 w 3024188"/>
              <a:gd name="connsiteY6" fmla="*/ 4439841 h 5195888"/>
              <a:gd name="connsiteX7" fmla="*/ 2268141 w 3024188"/>
              <a:gd name="connsiteY7" fmla="*/ 4439841 h 5195888"/>
              <a:gd name="connsiteX8" fmla="*/ 2268141 w 3024188"/>
              <a:gd name="connsiteY8" fmla="*/ 5195888 h 5195888"/>
              <a:gd name="connsiteX9" fmla="*/ 756047 w 3024188"/>
              <a:gd name="connsiteY9" fmla="*/ 5195888 h 5195888"/>
              <a:gd name="connsiteX10" fmla="*/ 756047 w 3024188"/>
              <a:gd name="connsiteY10" fmla="*/ 4439841 h 5195888"/>
              <a:gd name="connsiteX11" fmla="*/ 0 w 3024188"/>
              <a:gd name="connsiteY11" fmla="*/ 4439841 h 5195888"/>
              <a:gd name="connsiteX12" fmla="*/ 0 w 3024188"/>
              <a:gd name="connsiteY12" fmla="*/ 756047 h 5195888"/>
              <a:gd name="connsiteX0" fmla="*/ 0 w 4368894"/>
              <a:gd name="connsiteY0" fmla="*/ 0 h 6483794"/>
              <a:gd name="connsiteX1" fmla="*/ 2100753 w 4368894"/>
              <a:gd name="connsiteY1" fmla="*/ 2043953 h 6483794"/>
              <a:gd name="connsiteX2" fmla="*/ 2100753 w 4368894"/>
              <a:gd name="connsiteY2" fmla="*/ 1287906 h 6483794"/>
              <a:gd name="connsiteX3" fmla="*/ 3612847 w 4368894"/>
              <a:gd name="connsiteY3" fmla="*/ 1287906 h 6483794"/>
              <a:gd name="connsiteX4" fmla="*/ 3612847 w 4368894"/>
              <a:gd name="connsiteY4" fmla="*/ 2043953 h 6483794"/>
              <a:gd name="connsiteX5" fmla="*/ 4368894 w 4368894"/>
              <a:gd name="connsiteY5" fmla="*/ 2043953 h 6483794"/>
              <a:gd name="connsiteX6" fmla="*/ 4368894 w 4368894"/>
              <a:gd name="connsiteY6" fmla="*/ 5727747 h 6483794"/>
              <a:gd name="connsiteX7" fmla="*/ 3612847 w 4368894"/>
              <a:gd name="connsiteY7" fmla="*/ 5727747 h 6483794"/>
              <a:gd name="connsiteX8" fmla="*/ 3612847 w 4368894"/>
              <a:gd name="connsiteY8" fmla="*/ 6483794 h 6483794"/>
              <a:gd name="connsiteX9" fmla="*/ 2100753 w 4368894"/>
              <a:gd name="connsiteY9" fmla="*/ 6483794 h 6483794"/>
              <a:gd name="connsiteX10" fmla="*/ 2100753 w 4368894"/>
              <a:gd name="connsiteY10" fmla="*/ 5727747 h 6483794"/>
              <a:gd name="connsiteX11" fmla="*/ 1344706 w 4368894"/>
              <a:gd name="connsiteY11" fmla="*/ 5727747 h 6483794"/>
              <a:gd name="connsiteX12" fmla="*/ 0 w 4368894"/>
              <a:gd name="connsiteY12" fmla="*/ 0 h 6483794"/>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367086 w 4391274"/>
              <a:gd name="connsiteY11" fmla="*/ 5724550 h 6480597"/>
              <a:gd name="connsiteX12" fmla="*/ 0 w 4391274"/>
              <a:gd name="connsiteY12" fmla="*/ 0 h 6480597"/>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367086 w 4391274"/>
              <a:gd name="connsiteY11" fmla="*/ 5724550 h 6480597"/>
              <a:gd name="connsiteX12" fmla="*/ 0 w 4391274"/>
              <a:gd name="connsiteY12" fmla="*/ 0 h 6480597"/>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047366 w 4391274"/>
              <a:gd name="connsiteY11" fmla="*/ 3403381 h 6480597"/>
              <a:gd name="connsiteX12" fmla="*/ 0 w 4391274"/>
              <a:gd name="connsiteY12" fmla="*/ 0 h 6480597"/>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047366 w 4391274"/>
              <a:gd name="connsiteY11" fmla="*/ 3403381 h 6480597"/>
              <a:gd name="connsiteX12" fmla="*/ 0 w 4391274"/>
              <a:gd name="connsiteY12" fmla="*/ 0 h 6480597"/>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002605 w 4391274"/>
              <a:gd name="connsiteY11" fmla="*/ 3176379 h 6480597"/>
              <a:gd name="connsiteX12" fmla="*/ 0 w 4391274"/>
              <a:gd name="connsiteY12" fmla="*/ 0 h 6480597"/>
              <a:gd name="connsiteX0" fmla="*/ 0 w 4391274"/>
              <a:gd name="connsiteY0" fmla="*/ 0 h 6480597"/>
              <a:gd name="connsiteX1" fmla="*/ 2123133 w 4391274"/>
              <a:gd name="connsiteY1" fmla="*/ 2040756 h 6480597"/>
              <a:gd name="connsiteX2" fmla="*/ 2123133 w 4391274"/>
              <a:gd name="connsiteY2" fmla="*/ 1284709 h 6480597"/>
              <a:gd name="connsiteX3" fmla="*/ 3635227 w 4391274"/>
              <a:gd name="connsiteY3" fmla="*/ 1284709 h 6480597"/>
              <a:gd name="connsiteX4" fmla="*/ 3635227 w 4391274"/>
              <a:gd name="connsiteY4" fmla="*/ 2040756 h 6480597"/>
              <a:gd name="connsiteX5" fmla="*/ 4391274 w 4391274"/>
              <a:gd name="connsiteY5" fmla="*/ 2040756 h 6480597"/>
              <a:gd name="connsiteX6" fmla="*/ 4391274 w 4391274"/>
              <a:gd name="connsiteY6" fmla="*/ 5724550 h 6480597"/>
              <a:gd name="connsiteX7" fmla="*/ 3635227 w 4391274"/>
              <a:gd name="connsiteY7" fmla="*/ 5724550 h 6480597"/>
              <a:gd name="connsiteX8" fmla="*/ 3635227 w 4391274"/>
              <a:gd name="connsiteY8" fmla="*/ 6480597 h 6480597"/>
              <a:gd name="connsiteX9" fmla="*/ 2123133 w 4391274"/>
              <a:gd name="connsiteY9" fmla="*/ 6480597 h 6480597"/>
              <a:gd name="connsiteX10" fmla="*/ 2123133 w 4391274"/>
              <a:gd name="connsiteY10" fmla="*/ 5724550 h 6480597"/>
              <a:gd name="connsiteX11" fmla="*/ 1002605 w 4391274"/>
              <a:gd name="connsiteY11" fmla="*/ 3176379 h 6480597"/>
              <a:gd name="connsiteX12" fmla="*/ 0 w 4391274"/>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2129528 w 4397669"/>
              <a:gd name="connsiteY10" fmla="*/ 5724550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2129528 w 4397669"/>
              <a:gd name="connsiteY10" fmla="*/ 5724550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559701 w 4397669"/>
              <a:gd name="connsiteY10" fmla="*/ 5056335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559701 w 4397669"/>
              <a:gd name="connsiteY10" fmla="*/ 5056335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559701 w 4397669"/>
              <a:gd name="connsiteY10" fmla="*/ 5056335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559701 w 4397669"/>
              <a:gd name="connsiteY10" fmla="*/ 5056335 h 6480597"/>
              <a:gd name="connsiteX11" fmla="*/ 1009000 w 4397669"/>
              <a:gd name="connsiteY11" fmla="*/ 3176379 h 6480597"/>
              <a:gd name="connsiteX12" fmla="*/ 0 w 4397669"/>
              <a:gd name="connsiteY12" fmla="*/ 0 h 6480597"/>
              <a:gd name="connsiteX0" fmla="*/ 0 w 4397669"/>
              <a:gd name="connsiteY0" fmla="*/ 0 h 6480597"/>
              <a:gd name="connsiteX1" fmla="*/ 2129528 w 4397669"/>
              <a:gd name="connsiteY1" fmla="*/ 2040756 h 6480597"/>
              <a:gd name="connsiteX2" fmla="*/ 2129528 w 4397669"/>
              <a:gd name="connsiteY2" fmla="*/ 1284709 h 6480597"/>
              <a:gd name="connsiteX3" fmla="*/ 3641622 w 4397669"/>
              <a:gd name="connsiteY3" fmla="*/ 1284709 h 6480597"/>
              <a:gd name="connsiteX4" fmla="*/ 3641622 w 4397669"/>
              <a:gd name="connsiteY4" fmla="*/ 2040756 h 6480597"/>
              <a:gd name="connsiteX5" fmla="*/ 4397669 w 4397669"/>
              <a:gd name="connsiteY5" fmla="*/ 2040756 h 6480597"/>
              <a:gd name="connsiteX6" fmla="*/ 4397669 w 4397669"/>
              <a:gd name="connsiteY6" fmla="*/ 5724550 h 6480597"/>
              <a:gd name="connsiteX7" fmla="*/ 3641622 w 4397669"/>
              <a:gd name="connsiteY7" fmla="*/ 5724550 h 6480597"/>
              <a:gd name="connsiteX8" fmla="*/ 3641622 w 4397669"/>
              <a:gd name="connsiteY8" fmla="*/ 6480597 h 6480597"/>
              <a:gd name="connsiteX9" fmla="*/ 2129528 w 4397669"/>
              <a:gd name="connsiteY9" fmla="*/ 6480597 h 6480597"/>
              <a:gd name="connsiteX10" fmla="*/ 559701 w 4397669"/>
              <a:gd name="connsiteY10" fmla="*/ 5056335 h 6480597"/>
              <a:gd name="connsiteX11" fmla="*/ 1009000 w 4397669"/>
              <a:gd name="connsiteY11" fmla="*/ 3176379 h 6480597"/>
              <a:gd name="connsiteX12" fmla="*/ 0 w 4397669"/>
              <a:gd name="connsiteY12" fmla="*/ 0 h 6480597"/>
              <a:gd name="connsiteX0" fmla="*/ 639250 w 5036919"/>
              <a:gd name="connsiteY0" fmla="*/ 0 h 6854669"/>
              <a:gd name="connsiteX1" fmla="*/ 2768778 w 5036919"/>
              <a:gd name="connsiteY1" fmla="*/ 2040756 h 6854669"/>
              <a:gd name="connsiteX2" fmla="*/ 2768778 w 5036919"/>
              <a:gd name="connsiteY2" fmla="*/ 1284709 h 6854669"/>
              <a:gd name="connsiteX3" fmla="*/ 4280872 w 5036919"/>
              <a:gd name="connsiteY3" fmla="*/ 1284709 h 6854669"/>
              <a:gd name="connsiteX4" fmla="*/ 4280872 w 5036919"/>
              <a:gd name="connsiteY4" fmla="*/ 2040756 h 6854669"/>
              <a:gd name="connsiteX5" fmla="*/ 5036919 w 5036919"/>
              <a:gd name="connsiteY5" fmla="*/ 2040756 h 6854669"/>
              <a:gd name="connsiteX6" fmla="*/ 5036919 w 5036919"/>
              <a:gd name="connsiteY6" fmla="*/ 5724550 h 6854669"/>
              <a:gd name="connsiteX7" fmla="*/ 4280872 w 5036919"/>
              <a:gd name="connsiteY7" fmla="*/ 5724550 h 6854669"/>
              <a:gd name="connsiteX8" fmla="*/ 4280872 w 5036919"/>
              <a:gd name="connsiteY8" fmla="*/ 6480597 h 6854669"/>
              <a:gd name="connsiteX9" fmla="*/ 0 w 5036919"/>
              <a:gd name="connsiteY9" fmla="*/ 6854669 h 6854669"/>
              <a:gd name="connsiteX10" fmla="*/ 1198951 w 5036919"/>
              <a:gd name="connsiteY10" fmla="*/ 5056335 h 6854669"/>
              <a:gd name="connsiteX11" fmla="*/ 1648250 w 5036919"/>
              <a:gd name="connsiteY11" fmla="*/ 3176379 h 6854669"/>
              <a:gd name="connsiteX12" fmla="*/ 639250 w 5036919"/>
              <a:gd name="connsiteY12" fmla="*/ 0 h 6854669"/>
              <a:gd name="connsiteX0" fmla="*/ 639250 w 5036919"/>
              <a:gd name="connsiteY0" fmla="*/ 0 h 6854669"/>
              <a:gd name="connsiteX1" fmla="*/ 2768778 w 5036919"/>
              <a:gd name="connsiteY1" fmla="*/ 2040756 h 6854669"/>
              <a:gd name="connsiteX2" fmla="*/ 2768778 w 5036919"/>
              <a:gd name="connsiteY2" fmla="*/ 1284709 h 6854669"/>
              <a:gd name="connsiteX3" fmla="*/ 4280872 w 5036919"/>
              <a:gd name="connsiteY3" fmla="*/ 1284709 h 6854669"/>
              <a:gd name="connsiteX4" fmla="*/ 4280872 w 5036919"/>
              <a:gd name="connsiteY4" fmla="*/ 2040756 h 6854669"/>
              <a:gd name="connsiteX5" fmla="*/ 5036919 w 5036919"/>
              <a:gd name="connsiteY5" fmla="*/ 2040756 h 6854669"/>
              <a:gd name="connsiteX6" fmla="*/ 5036919 w 5036919"/>
              <a:gd name="connsiteY6" fmla="*/ 5724550 h 6854669"/>
              <a:gd name="connsiteX7" fmla="*/ 4280872 w 5036919"/>
              <a:gd name="connsiteY7" fmla="*/ 5724550 h 6854669"/>
              <a:gd name="connsiteX8" fmla="*/ 4280872 w 5036919"/>
              <a:gd name="connsiteY8" fmla="*/ 6480597 h 6854669"/>
              <a:gd name="connsiteX9" fmla="*/ 0 w 5036919"/>
              <a:gd name="connsiteY9" fmla="*/ 6854669 h 6854669"/>
              <a:gd name="connsiteX10" fmla="*/ 1198951 w 5036919"/>
              <a:gd name="connsiteY10" fmla="*/ 5056335 h 6854669"/>
              <a:gd name="connsiteX11" fmla="*/ 1648250 w 5036919"/>
              <a:gd name="connsiteY11" fmla="*/ 3176379 h 6854669"/>
              <a:gd name="connsiteX12" fmla="*/ 639250 w 5036919"/>
              <a:gd name="connsiteY12" fmla="*/ 0 h 6854669"/>
              <a:gd name="connsiteX0" fmla="*/ 639250 w 5036919"/>
              <a:gd name="connsiteY0" fmla="*/ 0 h 6854669"/>
              <a:gd name="connsiteX1" fmla="*/ 2768778 w 5036919"/>
              <a:gd name="connsiteY1" fmla="*/ 2040756 h 6854669"/>
              <a:gd name="connsiteX2" fmla="*/ 2768778 w 5036919"/>
              <a:gd name="connsiteY2" fmla="*/ 1284709 h 6854669"/>
              <a:gd name="connsiteX3" fmla="*/ 4280872 w 5036919"/>
              <a:gd name="connsiteY3" fmla="*/ 1284709 h 6854669"/>
              <a:gd name="connsiteX4" fmla="*/ 4280872 w 5036919"/>
              <a:gd name="connsiteY4" fmla="*/ 2040756 h 6854669"/>
              <a:gd name="connsiteX5" fmla="*/ 5036919 w 5036919"/>
              <a:gd name="connsiteY5" fmla="*/ 2040756 h 6854669"/>
              <a:gd name="connsiteX6" fmla="*/ 5036919 w 5036919"/>
              <a:gd name="connsiteY6" fmla="*/ 5724550 h 6854669"/>
              <a:gd name="connsiteX7" fmla="*/ 4280872 w 5036919"/>
              <a:gd name="connsiteY7" fmla="*/ 5724550 h 6854669"/>
              <a:gd name="connsiteX8" fmla="*/ 4280872 w 5036919"/>
              <a:gd name="connsiteY8" fmla="*/ 6480597 h 6854669"/>
              <a:gd name="connsiteX9" fmla="*/ 0 w 5036919"/>
              <a:gd name="connsiteY9" fmla="*/ 6854669 h 6854669"/>
              <a:gd name="connsiteX10" fmla="*/ 1198951 w 5036919"/>
              <a:gd name="connsiteY10" fmla="*/ 5056335 h 6854669"/>
              <a:gd name="connsiteX11" fmla="*/ 1648250 w 5036919"/>
              <a:gd name="connsiteY11" fmla="*/ 3176379 h 6854669"/>
              <a:gd name="connsiteX12" fmla="*/ 639250 w 5036919"/>
              <a:gd name="connsiteY12" fmla="*/ 0 h 6854669"/>
              <a:gd name="connsiteX0" fmla="*/ 658433 w 5056102"/>
              <a:gd name="connsiteY0" fmla="*/ 0 h 6861063"/>
              <a:gd name="connsiteX1" fmla="*/ 2787961 w 5056102"/>
              <a:gd name="connsiteY1" fmla="*/ 2040756 h 6861063"/>
              <a:gd name="connsiteX2" fmla="*/ 2787961 w 5056102"/>
              <a:gd name="connsiteY2" fmla="*/ 1284709 h 6861063"/>
              <a:gd name="connsiteX3" fmla="*/ 4300055 w 5056102"/>
              <a:gd name="connsiteY3" fmla="*/ 1284709 h 6861063"/>
              <a:gd name="connsiteX4" fmla="*/ 4300055 w 5056102"/>
              <a:gd name="connsiteY4" fmla="*/ 2040756 h 6861063"/>
              <a:gd name="connsiteX5" fmla="*/ 5056102 w 5056102"/>
              <a:gd name="connsiteY5" fmla="*/ 2040756 h 6861063"/>
              <a:gd name="connsiteX6" fmla="*/ 5056102 w 5056102"/>
              <a:gd name="connsiteY6" fmla="*/ 5724550 h 6861063"/>
              <a:gd name="connsiteX7" fmla="*/ 4300055 w 5056102"/>
              <a:gd name="connsiteY7" fmla="*/ 5724550 h 6861063"/>
              <a:gd name="connsiteX8" fmla="*/ 4300055 w 5056102"/>
              <a:gd name="connsiteY8" fmla="*/ 6480597 h 6861063"/>
              <a:gd name="connsiteX9" fmla="*/ 0 w 5056102"/>
              <a:gd name="connsiteY9" fmla="*/ 6861063 h 6861063"/>
              <a:gd name="connsiteX10" fmla="*/ 1218134 w 5056102"/>
              <a:gd name="connsiteY10" fmla="*/ 5056335 h 6861063"/>
              <a:gd name="connsiteX11" fmla="*/ 1667433 w 5056102"/>
              <a:gd name="connsiteY11" fmla="*/ 3176379 h 6861063"/>
              <a:gd name="connsiteX12" fmla="*/ 658433 w 5056102"/>
              <a:gd name="connsiteY12" fmla="*/ 0 h 6861063"/>
              <a:gd name="connsiteX0" fmla="*/ 658433 w 5056102"/>
              <a:gd name="connsiteY0" fmla="*/ 0 h 6863693"/>
              <a:gd name="connsiteX1" fmla="*/ 2787961 w 5056102"/>
              <a:gd name="connsiteY1" fmla="*/ 2040756 h 6863693"/>
              <a:gd name="connsiteX2" fmla="*/ 2787961 w 5056102"/>
              <a:gd name="connsiteY2" fmla="*/ 1284709 h 6863693"/>
              <a:gd name="connsiteX3" fmla="*/ 4300055 w 5056102"/>
              <a:gd name="connsiteY3" fmla="*/ 1284709 h 6863693"/>
              <a:gd name="connsiteX4" fmla="*/ 4300055 w 5056102"/>
              <a:gd name="connsiteY4" fmla="*/ 2040756 h 6863693"/>
              <a:gd name="connsiteX5" fmla="*/ 5056102 w 5056102"/>
              <a:gd name="connsiteY5" fmla="*/ 2040756 h 6863693"/>
              <a:gd name="connsiteX6" fmla="*/ 5056102 w 5056102"/>
              <a:gd name="connsiteY6" fmla="*/ 5724550 h 6863693"/>
              <a:gd name="connsiteX7" fmla="*/ 4300055 w 5056102"/>
              <a:gd name="connsiteY7" fmla="*/ 5724550 h 6863693"/>
              <a:gd name="connsiteX8" fmla="*/ 4300055 w 5056102"/>
              <a:gd name="connsiteY8" fmla="*/ 6480597 h 6863693"/>
              <a:gd name="connsiteX9" fmla="*/ 0 w 5056102"/>
              <a:gd name="connsiteY9" fmla="*/ 6861063 h 6863693"/>
              <a:gd name="connsiteX10" fmla="*/ 1218134 w 5056102"/>
              <a:gd name="connsiteY10" fmla="*/ 5056335 h 6863693"/>
              <a:gd name="connsiteX11" fmla="*/ 1667433 w 5056102"/>
              <a:gd name="connsiteY11" fmla="*/ 3176379 h 6863693"/>
              <a:gd name="connsiteX12" fmla="*/ 658433 w 5056102"/>
              <a:gd name="connsiteY12" fmla="*/ 0 h 6863693"/>
              <a:gd name="connsiteX0" fmla="*/ 658433 w 5056102"/>
              <a:gd name="connsiteY0" fmla="*/ 0 h 6923360"/>
              <a:gd name="connsiteX1" fmla="*/ 2787961 w 5056102"/>
              <a:gd name="connsiteY1" fmla="*/ 2040756 h 6923360"/>
              <a:gd name="connsiteX2" fmla="*/ 2787961 w 5056102"/>
              <a:gd name="connsiteY2" fmla="*/ 1284709 h 6923360"/>
              <a:gd name="connsiteX3" fmla="*/ 4300055 w 5056102"/>
              <a:gd name="connsiteY3" fmla="*/ 1284709 h 6923360"/>
              <a:gd name="connsiteX4" fmla="*/ 4300055 w 5056102"/>
              <a:gd name="connsiteY4" fmla="*/ 2040756 h 6923360"/>
              <a:gd name="connsiteX5" fmla="*/ 5056102 w 5056102"/>
              <a:gd name="connsiteY5" fmla="*/ 2040756 h 6923360"/>
              <a:gd name="connsiteX6" fmla="*/ 5056102 w 5056102"/>
              <a:gd name="connsiteY6" fmla="*/ 5724550 h 6923360"/>
              <a:gd name="connsiteX7" fmla="*/ 4300055 w 5056102"/>
              <a:gd name="connsiteY7" fmla="*/ 5724550 h 6923360"/>
              <a:gd name="connsiteX8" fmla="*/ 4274478 w 5056102"/>
              <a:gd name="connsiteY8" fmla="*/ 6857867 h 6923360"/>
              <a:gd name="connsiteX9" fmla="*/ 0 w 5056102"/>
              <a:gd name="connsiteY9" fmla="*/ 6861063 h 6923360"/>
              <a:gd name="connsiteX10" fmla="*/ 1218134 w 5056102"/>
              <a:gd name="connsiteY10" fmla="*/ 5056335 h 6923360"/>
              <a:gd name="connsiteX11" fmla="*/ 1667433 w 5056102"/>
              <a:gd name="connsiteY11" fmla="*/ 3176379 h 6923360"/>
              <a:gd name="connsiteX12" fmla="*/ 658433 w 5056102"/>
              <a:gd name="connsiteY12" fmla="*/ 0 h 6923360"/>
              <a:gd name="connsiteX0" fmla="*/ 658433 w 5056102"/>
              <a:gd name="connsiteY0" fmla="*/ 0 h 6874748"/>
              <a:gd name="connsiteX1" fmla="*/ 2787961 w 5056102"/>
              <a:gd name="connsiteY1" fmla="*/ 2040756 h 6874748"/>
              <a:gd name="connsiteX2" fmla="*/ 2787961 w 5056102"/>
              <a:gd name="connsiteY2" fmla="*/ 1284709 h 6874748"/>
              <a:gd name="connsiteX3" fmla="*/ 4300055 w 5056102"/>
              <a:gd name="connsiteY3" fmla="*/ 1284709 h 6874748"/>
              <a:gd name="connsiteX4" fmla="*/ 4300055 w 5056102"/>
              <a:gd name="connsiteY4" fmla="*/ 2040756 h 6874748"/>
              <a:gd name="connsiteX5" fmla="*/ 5056102 w 5056102"/>
              <a:gd name="connsiteY5" fmla="*/ 2040756 h 6874748"/>
              <a:gd name="connsiteX6" fmla="*/ 5056102 w 5056102"/>
              <a:gd name="connsiteY6" fmla="*/ 5724550 h 6874748"/>
              <a:gd name="connsiteX7" fmla="*/ 4300055 w 5056102"/>
              <a:gd name="connsiteY7" fmla="*/ 5724550 h 6874748"/>
              <a:gd name="connsiteX8" fmla="*/ 4274478 w 5056102"/>
              <a:gd name="connsiteY8" fmla="*/ 6857867 h 6874748"/>
              <a:gd name="connsiteX9" fmla="*/ 0 w 5056102"/>
              <a:gd name="connsiteY9" fmla="*/ 6861063 h 6874748"/>
              <a:gd name="connsiteX10" fmla="*/ 1218134 w 5056102"/>
              <a:gd name="connsiteY10" fmla="*/ 5056335 h 6874748"/>
              <a:gd name="connsiteX11" fmla="*/ 1667433 w 5056102"/>
              <a:gd name="connsiteY11" fmla="*/ 3176379 h 6874748"/>
              <a:gd name="connsiteX12" fmla="*/ 658433 w 5056102"/>
              <a:gd name="connsiteY12" fmla="*/ 0 h 6874748"/>
              <a:gd name="connsiteX0" fmla="*/ 658433 w 5201666"/>
              <a:gd name="connsiteY0" fmla="*/ 0 h 6874748"/>
              <a:gd name="connsiteX1" fmla="*/ 2787961 w 5201666"/>
              <a:gd name="connsiteY1" fmla="*/ 2040756 h 6874748"/>
              <a:gd name="connsiteX2" fmla="*/ 2787961 w 5201666"/>
              <a:gd name="connsiteY2" fmla="*/ 1284709 h 6874748"/>
              <a:gd name="connsiteX3" fmla="*/ 4300055 w 5201666"/>
              <a:gd name="connsiteY3" fmla="*/ 1284709 h 6874748"/>
              <a:gd name="connsiteX4" fmla="*/ 4300055 w 5201666"/>
              <a:gd name="connsiteY4" fmla="*/ 2040756 h 6874748"/>
              <a:gd name="connsiteX5" fmla="*/ 5056102 w 5201666"/>
              <a:gd name="connsiteY5" fmla="*/ 2040756 h 6874748"/>
              <a:gd name="connsiteX6" fmla="*/ 5056102 w 5201666"/>
              <a:gd name="connsiteY6" fmla="*/ 5724550 h 6874748"/>
              <a:gd name="connsiteX7" fmla="*/ 5201666 w 5201666"/>
              <a:gd name="connsiteY7" fmla="*/ 6865951 h 6874748"/>
              <a:gd name="connsiteX8" fmla="*/ 4274478 w 5201666"/>
              <a:gd name="connsiteY8" fmla="*/ 6857867 h 6874748"/>
              <a:gd name="connsiteX9" fmla="*/ 0 w 5201666"/>
              <a:gd name="connsiteY9" fmla="*/ 6861063 h 6874748"/>
              <a:gd name="connsiteX10" fmla="*/ 1218134 w 5201666"/>
              <a:gd name="connsiteY10" fmla="*/ 5056335 h 6874748"/>
              <a:gd name="connsiteX11" fmla="*/ 1667433 w 5201666"/>
              <a:gd name="connsiteY11" fmla="*/ 3176379 h 6874748"/>
              <a:gd name="connsiteX12" fmla="*/ 658433 w 5201666"/>
              <a:gd name="connsiteY12" fmla="*/ 0 h 6874748"/>
              <a:gd name="connsiteX0" fmla="*/ 658433 w 5201666"/>
              <a:gd name="connsiteY0" fmla="*/ 0 h 6874748"/>
              <a:gd name="connsiteX1" fmla="*/ 2787961 w 5201666"/>
              <a:gd name="connsiteY1" fmla="*/ 2040756 h 6874748"/>
              <a:gd name="connsiteX2" fmla="*/ 2787961 w 5201666"/>
              <a:gd name="connsiteY2" fmla="*/ 1284709 h 6874748"/>
              <a:gd name="connsiteX3" fmla="*/ 4300055 w 5201666"/>
              <a:gd name="connsiteY3" fmla="*/ 1284709 h 6874748"/>
              <a:gd name="connsiteX4" fmla="*/ 4300055 w 5201666"/>
              <a:gd name="connsiteY4" fmla="*/ 2040756 h 6874748"/>
              <a:gd name="connsiteX5" fmla="*/ 5056102 w 5201666"/>
              <a:gd name="connsiteY5" fmla="*/ 2040756 h 6874748"/>
              <a:gd name="connsiteX6" fmla="*/ 5199977 w 5201666"/>
              <a:gd name="connsiteY6" fmla="*/ 5698972 h 6874748"/>
              <a:gd name="connsiteX7" fmla="*/ 5201666 w 5201666"/>
              <a:gd name="connsiteY7" fmla="*/ 6865951 h 6874748"/>
              <a:gd name="connsiteX8" fmla="*/ 4274478 w 5201666"/>
              <a:gd name="connsiteY8" fmla="*/ 6857867 h 6874748"/>
              <a:gd name="connsiteX9" fmla="*/ 0 w 5201666"/>
              <a:gd name="connsiteY9" fmla="*/ 6861063 h 6874748"/>
              <a:gd name="connsiteX10" fmla="*/ 1218134 w 5201666"/>
              <a:gd name="connsiteY10" fmla="*/ 5056335 h 6874748"/>
              <a:gd name="connsiteX11" fmla="*/ 1667433 w 5201666"/>
              <a:gd name="connsiteY11" fmla="*/ 3176379 h 6874748"/>
              <a:gd name="connsiteX12" fmla="*/ 658433 w 5201666"/>
              <a:gd name="connsiteY12" fmla="*/ 0 h 6874748"/>
              <a:gd name="connsiteX0" fmla="*/ 658433 w 5205893"/>
              <a:gd name="connsiteY0" fmla="*/ 0 h 6874748"/>
              <a:gd name="connsiteX1" fmla="*/ 2787961 w 5205893"/>
              <a:gd name="connsiteY1" fmla="*/ 2040756 h 6874748"/>
              <a:gd name="connsiteX2" fmla="*/ 2787961 w 5205893"/>
              <a:gd name="connsiteY2" fmla="*/ 1284709 h 6874748"/>
              <a:gd name="connsiteX3" fmla="*/ 4300055 w 5205893"/>
              <a:gd name="connsiteY3" fmla="*/ 1284709 h 6874748"/>
              <a:gd name="connsiteX4" fmla="*/ 4300055 w 5205893"/>
              <a:gd name="connsiteY4" fmla="*/ 2040756 h 6874748"/>
              <a:gd name="connsiteX5" fmla="*/ 5056102 w 5205893"/>
              <a:gd name="connsiteY5" fmla="*/ 2040756 h 6874748"/>
              <a:gd name="connsiteX6" fmla="*/ 5199977 w 5205893"/>
              <a:gd name="connsiteY6" fmla="*/ 5698972 h 6874748"/>
              <a:gd name="connsiteX7" fmla="*/ 5201666 w 5205893"/>
              <a:gd name="connsiteY7" fmla="*/ 6865951 h 6874748"/>
              <a:gd name="connsiteX8" fmla="*/ 4274478 w 5205893"/>
              <a:gd name="connsiteY8" fmla="*/ 6857867 h 6874748"/>
              <a:gd name="connsiteX9" fmla="*/ 0 w 5205893"/>
              <a:gd name="connsiteY9" fmla="*/ 6861063 h 6874748"/>
              <a:gd name="connsiteX10" fmla="*/ 1218134 w 5205893"/>
              <a:gd name="connsiteY10" fmla="*/ 5056335 h 6874748"/>
              <a:gd name="connsiteX11" fmla="*/ 1667433 w 5205893"/>
              <a:gd name="connsiteY11" fmla="*/ 3176379 h 6874748"/>
              <a:gd name="connsiteX12" fmla="*/ 658433 w 5205893"/>
              <a:gd name="connsiteY12" fmla="*/ 0 h 6874748"/>
              <a:gd name="connsiteX0" fmla="*/ 658433 w 5227952"/>
              <a:gd name="connsiteY0" fmla="*/ 0 h 6874748"/>
              <a:gd name="connsiteX1" fmla="*/ 2787961 w 5227952"/>
              <a:gd name="connsiteY1" fmla="*/ 2040756 h 6874748"/>
              <a:gd name="connsiteX2" fmla="*/ 2787961 w 5227952"/>
              <a:gd name="connsiteY2" fmla="*/ 1284709 h 6874748"/>
              <a:gd name="connsiteX3" fmla="*/ 4300055 w 5227952"/>
              <a:gd name="connsiteY3" fmla="*/ 1284709 h 6874748"/>
              <a:gd name="connsiteX4" fmla="*/ 4300055 w 5227952"/>
              <a:gd name="connsiteY4" fmla="*/ 2040756 h 6874748"/>
              <a:gd name="connsiteX5" fmla="*/ 5193581 w 5227952"/>
              <a:gd name="connsiteY5" fmla="*/ 1692261 h 6874748"/>
              <a:gd name="connsiteX6" fmla="*/ 5199977 w 5227952"/>
              <a:gd name="connsiteY6" fmla="*/ 5698972 h 6874748"/>
              <a:gd name="connsiteX7" fmla="*/ 5201666 w 5227952"/>
              <a:gd name="connsiteY7" fmla="*/ 6865951 h 6874748"/>
              <a:gd name="connsiteX8" fmla="*/ 4274478 w 5227952"/>
              <a:gd name="connsiteY8" fmla="*/ 6857867 h 6874748"/>
              <a:gd name="connsiteX9" fmla="*/ 0 w 5227952"/>
              <a:gd name="connsiteY9" fmla="*/ 6861063 h 6874748"/>
              <a:gd name="connsiteX10" fmla="*/ 1218134 w 5227952"/>
              <a:gd name="connsiteY10" fmla="*/ 5056335 h 6874748"/>
              <a:gd name="connsiteX11" fmla="*/ 1667433 w 5227952"/>
              <a:gd name="connsiteY11" fmla="*/ 3176379 h 6874748"/>
              <a:gd name="connsiteX12" fmla="*/ 658433 w 5227952"/>
              <a:gd name="connsiteY12" fmla="*/ 0 h 6874748"/>
              <a:gd name="connsiteX0" fmla="*/ 658433 w 5211163"/>
              <a:gd name="connsiteY0" fmla="*/ 0 h 6874748"/>
              <a:gd name="connsiteX1" fmla="*/ 2787961 w 5211163"/>
              <a:gd name="connsiteY1" fmla="*/ 2040756 h 6874748"/>
              <a:gd name="connsiteX2" fmla="*/ 2787961 w 5211163"/>
              <a:gd name="connsiteY2" fmla="*/ 1284709 h 6874748"/>
              <a:gd name="connsiteX3" fmla="*/ 4300055 w 5211163"/>
              <a:gd name="connsiteY3" fmla="*/ 1284709 h 6874748"/>
              <a:gd name="connsiteX4" fmla="*/ 4300055 w 5211163"/>
              <a:gd name="connsiteY4" fmla="*/ 2040756 h 6874748"/>
              <a:gd name="connsiteX5" fmla="*/ 5193581 w 5211163"/>
              <a:gd name="connsiteY5" fmla="*/ 1692261 h 6874748"/>
              <a:gd name="connsiteX6" fmla="*/ 5199977 w 5211163"/>
              <a:gd name="connsiteY6" fmla="*/ 5698972 h 6874748"/>
              <a:gd name="connsiteX7" fmla="*/ 5201666 w 5211163"/>
              <a:gd name="connsiteY7" fmla="*/ 6865951 h 6874748"/>
              <a:gd name="connsiteX8" fmla="*/ 4274478 w 5211163"/>
              <a:gd name="connsiteY8" fmla="*/ 6857867 h 6874748"/>
              <a:gd name="connsiteX9" fmla="*/ 0 w 5211163"/>
              <a:gd name="connsiteY9" fmla="*/ 6861063 h 6874748"/>
              <a:gd name="connsiteX10" fmla="*/ 1218134 w 5211163"/>
              <a:gd name="connsiteY10" fmla="*/ 5056335 h 6874748"/>
              <a:gd name="connsiteX11" fmla="*/ 1667433 w 5211163"/>
              <a:gd name="connsiteY11" fmla="*/ 3176379 h 6874748"/>
              <a:gd name="connsiteX12" fmla="*/ 658433 w 5211163"/>
              <a:gd name="connsiteY12" fmla="*/ 0 h 6874748"/>
              <a:gd name="connsiteX0" fmla="*/ 658433 w 5217629"/>
              <a:gd name="connsiteY0" fmla="*/ 0 h 6874748"/>
              <a:gd name="connsiteX1" fmla="*/ 2787961 w 5217629"/>
              <a:gd name="connsiteY1" fmla="*/ 2040756 h 6874748"/>
              <a:gd name="connsiteX2" fmla="*/ 2787961 w 5217629"/>
              <a:gd name="connsiteY2" fmla="*/ 1284709 h 6874748"/>
              <a:gd name="connsiteX3" fmla="*/ 4300055 w 5217629"/>
              <a:gd name="connsiteY3" fmla="*/ 1284709 h 6874748"/>
              <a:gd name="connsiteX4" fmla="*/ 4300055 w 5217629"/>
              <a:gd name="connsiteY4" fmla="*/ 2040756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0 h 6874748"/>
              <a:gd name="connsiteX1" fmla="*/ 2787961 w 5217629"/>
              <a:gd name="connsiteY1" fmla="*/ 2040756 h 6874748"/>
              <a:gd name="connsiteX2" fmla="*/ 2787961 w 5217629"/>
              <a:gd name="connsiteY2" fmla="*/ 1284709 h 6874748"/>
              <a:gd name="connsiteX3" fmla="*/ 4300055 w 5217629"/>
              <a:gd name="connsiteY3" fmla="*/ 1284709 h 6874748"/>
              <a:gd name="connsiteX4" fmla="*/ 5195272 w 5217629"/>
              <a:gd name="connsiteY4" fmla="*/ 183181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0 h 6874748"/>
              <a:gd name="connsiteX1" fmla="*/ 2787961 w 5217629"/>
              <a:gd name="connsiteY1" fmla="*/ 2040756 h 6874748"/>
              <a:gd name="connsiteX2" fmla="*/ 2787961 w 5217629"/>
              <a:gd name="connsiteY2" fmla="*/ 1284709 h 6874748"/>
              <a:gd name="connsiteX3" fmla="*/ 4300055 w 5217629"/>
              <a:gd name="connsiteY3" fmla="*/ 1284709 h 6874748"/>
              <a:gd name="connsiteX4" fmla="*/ 5192075 w 5217629"/>
              <a:gd name="connsiteY4" fmla="*/ 4138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0 h 6874748"/>
              <a:gd name="connsiteX1" fmla="*/ 2787961 w 5217629"/>
              <a:gd name="connsiteY1" fmla="*/ 2040756 h 6874748"/>
              <a:gd name="connsiteX2" fmla="*/ 2787961 w 5217629"/>
              <a:gd name="connsiteY2" fmla="*/ 1284709 h 6874748"/>
              <a:gd name="connsiteX3" fmla="*/ 3340894 w 5217629"/>
              <a:gd name="connsiteY3" fmla="*/ 9025 h 6874748"/>
              <a:gd name="connsiteX4" fmla="*/ 5192075 w 5217629"/>
              <a:gd name="connsiteY4" fmla="*/ 4138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0 h 6874748"/>
              <a:gd name="connsiteX1" fmla="*/ 2787961 w 5217629"/>
              <a:gd name="connsiteY1" fmla="*/ 2040756 h 6874748"/>
              <a:gd name="connsiteX2" fmla="*/ 2190084 w 5217629"/>
              <a:gd name="connsiteY2" fmla="*/ 5828 h 6874748"/>
              <a:gd name="connsiteX3" fmla="*/ 3340894 w 5217629"/>
              <a:gd name="connsiteY3" fmla="*/ 9025 h 6874748"/>
              <a:gd name="connsiteX4" fmla="*/ 5192075 w 5217629"/>
              <a:gd name="connsiteY4" fmla="*/ 4138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0 h 6874748"/>
              <a:gd name="connsiteX1" fmla="*/ 1119021 w 5217629"/>
              <a:gd name="connsiteY1" fmla="*/ 940 h 6874748"/>
              <a:gd name="connsiteX2" fmla="*/ 2190084 w 5217629"/>
              <a:gd name="connsiteY2" fmla="*/ 5828 h 6874748"/>
              <a:gd name="connsiteX3" fmla="*/ 3340894 w 5217629"/>
              <a:gd name="connsiteY3" fmla="*/ 9025 h 6874748"/>
              <a:gd name="connsiteX4" fmla="*/ 5192075 w 5217629"/>
              <a:gd name="connsiteY4" fmla="*/ 4138 h 6874748"/>
              <a:gd name="connsiteX5" fmla="*/ 5193581 w 5217629"/>
              <a:gd name="connsiteY5" fmla="*/ 1692261 h 6874748"/>
              <a:gd name="connsiteX6" fmla="*/ 5199977 w 5217629"/>
              <a:gd name="connsiteY6" fmla="*/ 5698972 h 6874748"/>
              <a:gd name="connsiteX7" fmla="*/ 5201666 w 5217629"/>
              <a:gd name="connsiteY7" fmla="*/ 6865951 h 6874748"/>
              <a:gd name="connsiteX8" fmla="*/ 4274478 w 5217629"/>
              <a:gd name="connsiteY8" fmla="*/ 6857867 h 6874748"/>
              <a:gd name="connsiteX9" fmla="*/ 0 w 5217629"/>
              <a:gd name="connsiteY9" fmla="*/ 6861063 h 6874748"/>
              <a:gd name="connsiteX10" fmla="*/ 1218134 w 5217629"/>
              <a:gd name="connsiteY10" fmla="*/ 5056335 h 6874748"/>
              <a:gd name="connsiteX11" fmla="*/ 1667433 w 5217629"/>
              <a:gd name="connsiteY11" fmla="*/ 3176379 h 6874748"/>
              <a:gd name="connsiteX12" fmla="*/ 658433 w 5217629"/>
              <a:gd name="connsiteY12" fmla="*/ 0 h 6874748"/>
              <a:gd name="connsiteX0" fmla="*/ 658433 w 5217629"/>
              <a:gd name="connsiteY0" fmla="*/ 3763 h 6878511"/>
              <a:gd name="connsiteX1" fmla="*/ 1119021 w 5217629"/>
              <a:gd name="connsiteY1" fmla="*/ 4703 h 6878511"/>
              <a:gd name="connsiteX2" fmla="*/ 2190084 w 5217629"/>
              <a:gd name="connsiteY2" fmla="*/ 9591 h 6878511"/>
              <a:gd name="connsiteX3" fmla="*/ 3315316 w 5217629"/>
              <a:gd name="connsiteY3" fmla="*/ 0 h 6878511"/>
              <a:gd name="connsiteX4" fmla="*/ 5192075 w 5217629"/>
              <a:gd name="connsiteY4" fmla="*/ 7901 h 6878511"/>
              <a:gd name="connsiteX5" fmla="*/ 5193581 w 5217629"/>
              <a:gd name="connsiteY5" fmla="*/ 1696024 h 6878511"/>
              <a:gd name="connsiteX6" fmla="*/ 5199977 w 5217629"/>
              <a:gd name="connsiteY6" fmla="*/ 5702735 h 6878511"/>
              <a:gd name="connsiteX7" fmla="*/ 5201666 w 5217629"/>
              <a:gd name="connsiteY7" fmla="*/ 6869714 h 6878511"/>
              <a:gd name="connsiteX8" fmla="*/ 4274478 w 5217629"/>
              <a:gd name="connsiteY8" fmla="*/ 6861630 h 6878511"/>
              <a:gd name="connsiteX9" fmla="*/ 0 w 5217629"/>
              <a:gd name="connsiteY9" fmla="*/ 6864826 h 6878511"/>
              <a:gd name="connsiteX10" fmla="*/ 1218134 w 5217629"/>
              <a:gd name="connsiteY10" fmla="*/ 5060098 h 6878511"/>
              <a:gd name="connsiteX11" fmla="*/ 1667433 w 5217629"/>
              <a:gd name="connsiteY11" fmla="*/ 3180142 h 6878511"/>
              <a:gd name="connsiteX12" fmla="*/ 658433 w 5217629"/>
              <a:gd name="connsiteY12" fmla="*/ 3763 h 687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7629" h="6878511">
                <a:moveTo>
                  <a:pt x="658433" y="3763"/>
                </a:moveTo>
                <a:lnTo>
                  <a:pt x="1119021" y="4703"/>
                </a:lnTo>
                <a:lnTo>
                  <a:pt x="2190084" y="9591"/>
                </a:lnTo>
                <a:lnTo>
                  <a:pt x="3315316" y="0"/>
                </a:lnTo>
                <a:lnTo>
                  <a:pt x="5192075" y="7901"/>
                </a:lnTo>
                <a:cubicBezTo>
                  <a:pt x="5191511" y="510928"/>
                  <a:pt x="5194145" y="1192997"/>
                  <a:pt x="5193581" y="1696024"/>
                </a:cubicBezTo>
                <a:cubicBezTo>
                  <a:pt x="5209567" y="2921823"/>
                  <a:pt x="5235147" y="4464147"/>
                  <a:pt x="5199977" y="5702735"/>
                </a:cubicBezTo>
                <a:lnTo>
                  <a:pt x="5201666" y="6869714"/>
                </a:lnTo>
                <a:lnTo>
                  <a:pt x="4274478" y="6861630"/>
                </a:lnTo>
                <a:cubicBezTo>
                  <a:pt x="2805957" y="6860564"/>
                  <a:pt x="1503691" y="6897864"/>
                  <a:pt x="0" y="6864826"/>
                </a:cubicBezTo>
                <a:cubicBezTo>
                  <a:pt x="636243" y="6179056"/>
                  <a:pt x="892019" y="5662740"/>
                  <a:pt x="1218134" y="5060098"/>
                </a:cubicBezTo>
                <a:cubicBezTo>
                  <a:pt x="1540549" y="4340727"/>
                  <a:pt x="1635963" y="3832372"/>
                  <a:pt x="1667433" y="3180142"/>
                </a:cubicBezTo>
                <a:cubicBezTo>
                  <a:pt x="1646557" y="2691517"/>
                  <a:pt x="1667245" y="1566648"/>
                  <a:pt x="658433" y="3763"/>
                </a:cubicBezTo>
                <a:close/>
              </a:path>
            </a:pathLst>
          </a:custGeo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endParaRPr lang="en-US" dirty="0"/>
          </a:p>
        </p:txBody>
      </p:sp>
      <p:sp>
        <p:nvSpPr>
          <p:cNvPr id="19" name="Title 1"/>
          <p:cNvSpPr>
            <a:spLocks noGrp="1"/>
          </p:cNvSpPr>
          <p:nvPr>
            <p:ph type="title"/>
          </p:nvPr>
        </p:nvSpPr>
        <p:spPr>
          <a:xfrm>
            <a:off x="73172" y="160028"/>
            <a:ext cx="5934521" cy="626186"/>
          </a:xfrm>
          <a:prstGeom prst="rect">
            <a:avLst/>
          </a:prstGeom>
        </p:spPr>
        <p:txBody>
          <a:bodyPr/>
          <a:lstStyle>
            <a:lvl1pPr>
              <a:defRPr lang="en-US" sz="3200" b="1" kern="1200" smtClean="0">
                <a:solidFill>
                  <a:srgbClr val="A1BF2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20" name="Slide Number Placeholder 4"/>
          <p:cNvSpPr>
            <a:spLocks noGrp="1"/>
          </p:cNvSpPr>
          <p:nvPr>
            <p:ph type="sldNum" sz="quarter" idx="12"/>
          </p:nvPr>
        </p:nvSpPr>
        <p:spPr>
          <a:xfrm>
            <a:off x="7805058" y="6356351"/>
            <a:ext cx="1094014" cy="365125"/>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r"/>
            <a:fld id="{652F6C16-3D56-497F-A755-B40BABB0E70C}" type="slidenum">
              <a:rPr lang="en-GB" smtClean="0"/>
              <a:pPr algn="r"/>
              <a:t>‹#›</a:t>
            </a:fld>
            <a:endParaRPr lang="en-GB" dirty="0"/>
          </a:p>
        </p:txBody>
      </p:sp>
      <p:sp>
        <p:nvSpPr>
          <p:cNvPr id="21" name="Text Placeholder 2"/>
          <p:cNvSpPr>
            <a:spLocks noGrp="1"/>
          </p:cNvSpPr>
          <p:nvPr>
            <p:ph type="body" idx="1" hasCustomPrompt="1"/>
          </p:nvPr>
        </p:nvSpPr>
        <p:spPr>
          <a:xfrm>
            <a:off x="212272" y="1069184"/>
            <a:ext cx="4563000" cy="411956"/>
          </a:xfrm>
          <a:prstGeom prst="rect">
            <a:avLst/>
          </a:prstGeom>
        </p:spPr>
        <p:txBody>
          <a:bodyPr vert="horz" lIns="91440" tIns="45720" rIns="91440" bIns="45720" rtlCol="0" anchor="b">
            <a:noAutofit/>
          </a:bodyPr>
          <a:lstStyle>
            <a:lvl1pPr>
              <a:defRPr lang="en-US" sz="2400" b="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Clr>
                <a:srgbClr val="A1BF2F"/>
              </a:buClr>
              <a:buFont typeface="Arial" panose="020B0604020202020204" pitchFamily="34" charset="0"/>
              <a:buNone/>
            </a:pPr>
            <a:r>
              <a:rPr lang="en-US" dirty="0"/>
              <a:t>Click to add subheading</a:t>
            </a:r>
          </a:p>
        </p:txBody>
      </p:sp>
      <p:sp>
        <p:nvSpPr>
          <p:cNvPr id="22" name="Text Placeholder 12"/>
          <p:cNvSpPr>
            <a:spLocks noGrp="1"/>
          </p:cNvSpPr>
          <p:nvPr>
            <p:ph type="body" sz="quarter" idx="14"/>
          </p:nvPr>
        </p:nvSpPr>
        <p:spPr>
          <a:xfrm>
            <a:off x="212725" y="1657350"/>
            <a:ext cx="4562547" cy="4213225"/>
          </a:xfrm>
          <a:prstGeom prst="rect">
            <a:avLst/>
          </a:prstGeom>
        </p:spPr>
        <p:txBody>
          <a:bodyPr vert="horz" lIns="91440" tIns="45720" rIns="91440" bIns="45720" rtlCol="0">
            <a:normAutofit/>
          </a:bodyPr>
          <a:lstStyle>
            <a:lvl1pPr>
              <a:defRPr lang="en-US" sz="2400" dirty="0" smtClean="0">
                <a:solidFill>
                  <a:schemeClr val="tx1">
                    <a:lumMod val="75000"/>
                    <a:lumOff val="25000"/>
                  </a:schemeClr>
                </a:solidFill>
                <a:latin typeface="Arial" panose="020B0604020202020204" pitchFamily="34" charset="0"/>
                <a:cs typeface="Arial" panose="020B0604020202020204" pitchFamily="34" charset="0"/>
              </a:defRPr>
            </a:lvl1pPr>
            <a:lvl2pPr>
              <a:defRPr lang="en-US" sz="2000" dirty="0" smtClean="0">
                <a:solidFill>
                  <a:schemeClr val="tx1">
                    <a:lumMod val="75000"/>
                    <a:lumOff val="25000"/>
                  </a:schemeClr>
                </a:solidFill>
                <a:latin typeface="Arial" panose="020B0604020202020204" pitchFamily="34" charset="0"/>
                <a:cs typeface="Arial" panose="020B0604020202020204" pitchFamily="34" charset="0"/>
              </a:defRPr>
            </a:lvl2pPr>
            <a:lvl3pPr>
              <a:defRPr lang="en-US" sz="1800" dirty="0" smtClean="0">
                <a:solidFill>
                  <a:schemeClr val="tx1">
                    <a:lumMod val="75000"/>
                    <a:lumOff val="25000"/>
                  </a:schemeClr>
                </a:solidFill>
                <a:latin typeface="Arial" panose="020B0604020202020204" pitchFamily="34" charset="0"/>
                <a:cs typeface="Arial" panose="020B0604020202020204" pitchFamily="34" charset="0"/>
              </a:defRPr>
            </a:lvl3pPr>
            <a:lvl4pPr>
              <a:defRPr lang="en-US" sz="1600" dirty="0" smtClean="0">
                <a:solidFill>
                  <a:schemeClr val="tx1">
                    <a:lumMod val="75000"/>
                    <a:lumOff val="25000"/>
                  </a:schemeClr>
                </a:solidFill>
                <a:latin typeface="Arial" panose="020B0604020202020204" pitchFamily="34" charset="0"/>
                <a:cs typeface="Arial" panose="020B0604020202020204" pitchFamily="34" charset="0"/>
              </a:defRPr>
            </a:lvl4pPr>
            <a:lvl5pPr>
              <a:defRPr lang="en-US" sz="1400" dirty="0">
                <a:solidFill>
                  <a:schemeClr val="tx1">
                    <a:lumMod val="75000"/>
                    <a:lumOff val="25000"/>
                  </a:schemeClr>
                </a:solidFill>
                <a:latin typeface="Arial" panose="020B0604020202020204" pitchFamily="34" charset="0"/>
                <a:cs typeface="Arial" panose="020B0604020202020204" pitchFamily="34" charset="0"/>
              </a:defRPr>
            </a:lvl5pPr>
          </a:lstStyle>
          <a:p>
            <a:pPr lvl="0">
              <a:buClr>
                <a:srgbClr val="A1BF2F"/>
              </a:buClr>
            </a:pPr>
            <a:r>
              <a:rPr lang="en-US" dirty="0"/>
              <a:t>Click to edit Master text styles</a:t>
            </a:r>
          </a:p>
          <a:p>
            <a:pPr lvl="1">
              <a:buClr>
                <a:srgbClr val="A1BF2F"/>
              </a:buClr>
            </a:pPr>
            <a:r>
              <a:rPr lang="en-US" dirty="0"/>
              <a:t>Second level</a:t>
            </a:r>
          </a:p>
          <a:p>
            <a:pPr lvl="2">
              <a:buClr>
                <a:srgbClr val="A1BF2F"/>
              </a:buClr>
            </a:pPr>
            <a:r>
              <a:rPr lang="en-US" dirty="0"/>
              <a:t>Third level</a:t>
            </a:r>
          </a:p>
          <a:p>
            <a:pPr lvl="3">
              <a:buClr>
                <a:srgbClr val="A1BF2F"/>
              </a:buClr>
            </a:pPr>
            <a:r>
              <a:rPr lang="en-US" dirty="0"/>
              <a:t>Fourth level</a:t>
            </a:r>
          </a:p>
          <a:p>
            <a:pPr lvl="4">
              <a:buClr>
                <a:srgbClr val="A1BF2F"/>
              </a:buClr>
            </a:pPr>
            <a:r>
              <a:rPr lang="en-US" dirty="0"/>
              <a:t>Fifth level</a:t>
            </a:r>
          </a:p>
        </p:txBody>
      </p:sp>
    </p:spTree>
    <p:extLst>
      <p:ext uri="{BB962C8B-B14F-4D97-AF65-F5344CB8AC3E}">
        <p14:creationId xmlns:p14="http://schemas.microsoft.com/office/powerpoint/2010/main" val="38709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2272" y="421939"/>
            <a:ext cx="6702879" cy="647245"/>
          </a:xfrm>
          <a:prstGeom prst="rect">
            <a:avLst/>
          </a:prstGeom>
        </p:spPr>
        <p:txBody>
          <a:bodyPr/>
          <a:lstStyle>
            <a:lvl1pPr>
              <a:defRPr lang="en-US" sz="3200" b="1" dirty="0">
                <a:solidFill>
                  <a:srgbClr val="A1BF2F"/>
                </a:solidFill>
                <a:latin typeface="Arial" panose="020B0604020202020204" pitchFamily="34" charset="0"/>
                <a:cs typeface="Arial" panose="020B0604020202020204" pitchFamily="34" charset="0"/>
              </a:defRPr>
            </a:lvl1pPr>
          </a:lstStyle>
          <a:p>
            <a:pPr lvl="0"/>
            <a:r>
              <a:rPr lang="en-US" dirty="0"/>
              <a:t>Click to add headline</a:t>
            </a:r>
          </a:p>
        </p:txBody>
      </p:sp>
      <p:sp>
        <p:nvSpPr>
          <p:cNvPr id="8" name="Text Placeholder 2"/>
          <p:cNvSpPr>
            <a:spLocks noGrp="1"/>
          </p:cNvSpPr>
          <p:nvPr>
            <p:ph type="body" idx="1" hasCustomPrompt="1"/>
          </p:nvPr>
        </p:nvSpPr>
        <p:spPr>
          <a:xfrm>
            <a:off x="212271" y="1069184"/>
            <a:ext cx="6702879" cy="411956"/>
          </a:xfrm>
        </p:spPr>
        <p:txBody>
          <a:bodyPr vert="horz" lIns="91440" tIns="45720" rIns="91440" bIns="45720" rtlCol="0" anchor="b">
            <a:normAutofit/>
          </a:bodyPr>
          <a:lstStyle>
            <a:lvl1pPr>
              <a:defRPr lang="en-US" sz="2400" b="0" dirty="0" smtClean="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Clr>
                <a:srgbClr val="A1BF2F"/>
              </a:buClr>
              <a:buNone/>
            </a:pPr>
            <a:r>
              <a:rPr lang="en-US" dirty="0"/>
              <a:t>Click to add subheading</a:t>
            </a:r>
          </a:p>
        </p:txBody>
      </p:sp>
      <p:sp>
        <p:nvSpPr>
          <p:cNvPr id="9" name="Content Placeholder 3"/>
          <p:cNvSpPr>
            <a:spLocks noGrp="1"/>
          </p:cNvSpPr>
          <p:nvPr>
            <p:ph sz="half" idx="2" hasCustomPrompt="1"/>
          </p:nvPr>
        </p:nvSpPr>
        <p:spPr>
          <a:xfrm>
            <a:off x="212271" y="1657351"/>
            <a:ext cx="6996793" cy="4139292"/>
          </a:xfrm>
        </p:spPr>
        <p:txBody>
          <a:bodyPr vert="horz" lIns="91440" tIns="45720" rIns="91440" bIns="45720" rtlCol="0">
            <a:normAutofit/>
          </a:bodyPr>
          <a:lstStyle>
            <a:lvl1pPr>
              <a:defRPr lang="en-US" sz="2400" dirty="0">
                <a:solidFill>
                  <a:schemeClr val="tx1">
                    <a:lumMod val="75000"/>
                    <a:lumOff val="25000"/>
                  </a:schemeClr>
                </a:solidFill>
                <a:latin typeface="Arial" panose="020B0604020202020204" pitchFamily="34" charset="0"/>
                <a:cs typeface="Arial" panose="020B0604020202020204" pitchFamily="34" charset="0"/>
              </a:defRPr>
            </a:lvl1pPr>
          </a:lstStyle>
          <a:p>
            <a:pPr lvl="0">
              <a:buClr>
                <a:srgbClr val="A1BF2F"/>
              </a:buClr>
            </a:pPr>
            <a:r>
              <a:rPr lang="en-US" dirty="0"/>
              <a:t>Click to add text</a:t>
            </a:r>
          </a:p>
        </p:txBody>
      </p:sp>
      <p:sp>
        <p:nvSpPr>
          <p:cNvPr id="10" name="Slide Number Placeholder 4"/>
          <p:cNvSpPr>
            <a:spLocks noGrp="1"/>
          </p:cNvSpPr>
          <p:nvPr>
            <p:ph type="sldNum" sz="quarter" idx="12"/>
          </p:nvPr>
        </p:nvSpPr>
        <p:spPr>
          <a:xfrm>
            <a:off x="7805058" y="6356351"/>
            <a:ext cx="1094014" cy="365125"/>
          </a:xfrm>
        </p:spPr>
        <p:txBody>
          <a:bodyPr/>
          <a:lstStyle/>
          <a:p>
            <a:fld id="{652F6C16-3D56-497F-A755-B40BABB0E7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695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5853794" y="6356356"/>
            <a:ext cx="820511" cy="365125"/>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F6C16-3D56-497F-A755-B40BABB0E70C}" type="slidenum">
              <a:rPr lang="en-US" sz="675" smtClean="0"/>
              <a:pPr/>
              <a:t>‹#›</a:t>
            </a:fld>
            <a:endParaRPr lang="en-US" sz="675"/>
          </a:p>
        </p:txBody>
      </p:sp>
    </p:spTree>
    <p:extLst>
      <p:ext uri="{BB962C8B-B14F-4D97-AF65-F5344CB8AC3E}">
        <p14:creationId xmlns:p14="http://schemas.microsoft.com/office/powerpoint/2010/main" val="143913946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buClr>
                <a:srgbClr val="A1BF2F"/>
              </a:buClr>
            </a:pPr>
            <a:r>
              <a:rPr lang="en-US" dirty="0"/>
              <a:t>Click to edit Master text styles</a:t>
            </a:r>
          </a:p>
          <a:p>
            <a:pPr lvl="1">
              <a:buClr>
                <a:srgbClr val="A1BF2F"/>
              </a:buClr>
            </a:pPr>
            <a:r>
              <a:rPr lang="en-US" dirty="0"/>
              <a:t>Second level</a:t>
            </a:r>
          </a:p>
          <a:p>
            <a:pPr lvl="2">
              <a:buClr>
                <a:srgbClr val="A1BF2F"/>
              </a:buClr>
            </a:pPr>
            <a:r>
              <a:rPr lang="en-US" dirty="0"/>
              <a:t>Third level</a:t>
            </a:r>
          </a:p>
          <a:p>
            <a:pPr lvl="3">
              <a:buClr>
                <a:srgbClr val="A1BF2F"/>
              </a:buClr>
            </a:pPr>
            <a:r>
              <a:rPr lang="en-US" dirty="0"/>
              <a:t>Fourth level</a:t>
            </a:r>
          </a:p>
          <a:p>
            <a:pPr lvl="4">
              <a:buClr>
                <a:srgbClr val="A1BF2F"/>
              </a:buClr>
            </a:pPr>
            <a:r>
              <a:rPr lang="en-US" dirty="0"/>
              <a:t>Fifth level</a:t>
            </a:r>
          </a:p>
        </p:txBody>
      </p:sp>
      <p:sp>
        <p:nvSpPr>
          <p:cNvPr id="8" name="Slide Number Placeholder 5"/>
          <p:cNvSpPr>
            <a:spLocks noGrp="1"/>
          </p:cNvSpPr>
          <p:nvPr>
            <p:ph type="sldNum" sz="quarter" idx="4"/>
          </p:nvPr>
        </p:nvSpPr>
        <p:spPr>
          <a:xfrm>
            <a:off x="7805058" y="6356351"/>
            <a:ext cx="10940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F6C16-3D56-497F-A755-B40BABB0E70C}" type="slidenum">
              <a:rPr lang="en-US" smtClean="0"/>
              <a:pPr/>
              <a:t>‹#›</a:t>
            </a:fld>
            <a:endParaRPr lang="en-US" dirty="0"/>
          </a:p>
        </p:txBody>
      </p:sp>
    </p:spTree>
    <p:extLst>
      <p:ext uri="{BB962C8B-B14F-4D97-AF65-F5344CB8AC3E}">
        <p14:creationId xmlns:p14="http://schemas.microsoft.com/office/powerpoint/2010/main" val="1441592961"/>
      </p:ext>
    </p:extLst>
  </p:cSld>
  <p:clrMap bg1="lt1" tx1="dk1" bg2="lt2" tx2="dk2" accent1="accent1" accent2="accent2" accent3="accent3" accent4="accent4" accent5="accent5" accent6="accent6" hlink="hlink" folHlink="folHlink"/>
  <p:sldLayoutIdLst>
    <p:sldLayoutId id="2147483651" r:id="rId1"/>
    <p:sldLayoutId id="2147483657" r:id="rId2"/>
    <p:sldLayoutId id="2147483658"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94912"/>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buClr>
                <a:srgbClr val="A1BF2F"/>
              </a:buClr>
            </a:pPr>
            <a:r>
              <a:rPr lang="en-US" dirty="0"/>
              <a:t>Click to edit Master text styles</a:t>
            </a:r>
          </a:p>
          <a:p>
            <a:pPr lvl="1">
              <a:buClr>
                <a:srgbClr val="A1BF2F"/>
              </a:buClr>
            </a:pPr>
            <a:r>
              <a:rPr lang="en-US" dirty="0"/>
              <a:t>Second level</a:t>
            </a:r>
          </a:p>
          <a:p>
            <a:pPr lvl="2">
              <a:buClr>
                <a:srgbClr val="A1BF2F"/>
              </a:buClr>
            </a:pPr>
            <a:r>
              <a:rPr lang="en-US" dirty="0"/>
              <a:t>Third level</a:t>
            </a:r>
          </a:p>
          <a:p>
            <a:pPr lvl="3">
              <a:buClr>
                <a:srgbClr val="A1BF2F"/>
              </a:buClr>
            </a:pPr>
            <a:r>
              <a:rPr lang="en-US" dirty="0"/>
              <a:t>Fourth level</a:t>
            </a:r>
          </a:p>
          <a:p>
            <a:pPr lvl="4">
              <a:buClr>
                <a:srgbClr val="A1BF2F"/>
              </a:buClr>
            </a:pPr>
            <a:r>
              <a:rPr lang="en-US" dirty="0"/>
              <a:t>Fifth level</a:t>
            </a:r>
          </a:p>
        </p:txBody>
      </p:sp>
      <p:sp>
        <p:nvSpPr>
          <p:cNvPr id="8" name="Slide Number Placeholder 5"/>
          <p:cNvSpPr>
            <a:spLocks noGrp="1"/>
          </p:cNvSpPr>
          <p:nvPr>
            <p:ph type="sldNum" sz="quarter" idx="4"/>
          </p:nvPr>
        </p:nvSpPr>
        <p:spPr>
          <a:xfrm>
            <a:off x="7805058" y="6356351"/>
            <a:ext cx="10940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F6C16-3D56-497F-A755-B40BABB0E7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82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buClr>
                <a:srgbClr val="A1BF2F"/>
              </a:buClr>
            </a:pPr>
            <a:r>
              <a:rPr lang="en-US" dirty="0"/>
              <a:t>Click to edit Master text styles</a:t>
            </a:r>
          </a:p>
          <a:p>
            <a:pPr lvl="1">
              <a:buClr>
                <a:srgbClr val="A1BF2F"/>
              </a:buClr>
            </a:pPr>
            <a:r>
              <a:rPr lang="en-US" dirty="0"/>
              <a:t>Second level</a:t>
            </a:r>
          </a:p>
          <a:p>
            <a:pPr lvl="2">
              <a:buClr>
                <a:srgbClr val="A1BF2F"/>
              </a:buClr>
            </a:pPr>
            <a:r>
              <a:rPr lang="en-US" dirty="0"/>
              <a:t>Third level</a:t>
            </a:r>
          </a:p>
          <a:p>
            <a:pPr lvl="3">
              <a:buClr>
                <a:srgbClr val="A1BF2F"/>
              </a:buClr>
            </a:pPr>
            <a:r>
              <a:rPr lang="en-US" dirty="0"/>
              <a:t>Fourth level</a:t>
            </a:r>
          </a:p>
          <a:p>
            <a:pPr lvl="4">
              <a:buClr>
                <a:srgbClr val="A1BF2F"/>
              </a:buClr>
            </a:pPr>
            <a:r>
              <a:rPr lang="en-US" dirty="0"/>
              <a:t>Fifth level</a:t>
            </a:r>
          </a:p>
        </p:txBody>
      </p:sp>
      <p:sp>
        <p:nvSpPr>
          <p:cNvPr id="8" name="Slide Number Placeholder 5"/>
          <p:cNvSpPr>
            <a:spLocks noGrp="1"/>
          </p:cNvSpPr>
          <p:nvPr>
            <p:ph type="sldNum" sz="quarter" idx="4"/>
          </p:nvPr>
        </p:nvSpPr>
        <p:spPr>
          <a:xfrm>
            <a:off x="7805058" y="6356351"/>
            <a:ext cx="10940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F6C16-3D56-497F-A755-B40BABB0E7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83490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3" r="43"/>
          <a:stretch>
            <a:fillRect/>
          </a:stretch>
        </p:blipFill>
        <p:spPr/>
      </p:pic>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5" r="65"/>
          <a:stretch>
            <a:fillRect/>
          </a:stretch>
        </p:blipFill>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3" r="13"/>
          <a:stretch>
            <a:fillRect/>
          </a:stretch>
        </p:blipFill>
        <p:spPr/>
      </p:pic>
      <p:sp>
        <p:nvSpPr>
          <p:cNvPr id="6" name="Text Placeholder 5"/>
          <p:cNvSpPr>
            <a:spLocks noGrp="1"/>
          </p:cNvSpPr>
          <p:nvPr>
            <p:ph type="body" sz="quarter" idx="17"/>
          </p:nvPr>
        </p:nvSpPr>
        <p:spPr>
          <a:xfrm>
            <a:off x="2537535" y="2894614"/>
            <a:ext cx="3326494" cy="1089025"/>
          </a:xfrm>
        </p:spPr>
        <p:txBody>
          <a:bodyPr/>
          <a:lstStyle/>
          <a:p>
            <a:pPr algn="ctr"/>
            <a:r>
              <a:rPr lang="en-US" sz="3600" dirty="0"/>
              <a:t>Article 50:</a:t>
            </a:r>
          </a:p>
          <a:p>
            <a:pPr algn="ctr"/>
            <a:r>
              <a:rPr lang="en-US" sz="3600" dirty="0"/>
              <a:t>View from UK and EU27</a:t>
            </a:r>
            <a:endParaRPr lang="en-GB" sz="3600" dirty="0"/>
          </a:p>
          <a:p>
            <a:pPr algn="ctr"/>
            <a:r>
              <a:rPr lang="en-GB" sz="3600" dirty="0"/>
              <a:t> </a:t>
            </a:r>
          </a:p>
          <a:p>
            <a:pPr algn="ctr"/>
            <a:endParaRPr lang="en-GB" sz="3600" dirty="0"/>
          </a:p>
        </p:txBody>
      </p:sp>
      <p:sp>
        <p:nvSpPr>
          <p:cNvPr id="2" name="TextBox 1"/>
          <p:cNvSpPr txBox="1"/>
          <p:nvPr/>
        </p:nvSpPr>
        <p:spPr>
          <a:xfrm>
            <a:off x="242047" y="6176682"/>
            <a:ext cx="261769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April 2017</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3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0934" y="410419"/>
            <a:ext cx="9552995" cy="647245"/>
          </a:xfrm>
        </p:spPr>
        <p:txBody>
          <a:bodyPr/>
          <a:lstStyle/>
          <a:p>
            <a:r>
              <a:rPr lang="en-GB" dirty="0"/>
              <a:t>The Approach of the EU 27</a:t>
            </a:r>
          </a:p>
        </p:txBody>
      </p:sp>
      <p:pic>
        <p:nvPicPr>
          <p:cNvPr id="5" name="Picture 4"/>
          <p:cNvPicPr>
            <a:picLocks noChangeAspect="1"/>
          </p:cNvPicPr>
          <p:nvPr/>
        </p:nvPicPr>
        <p:blipFill>
          <a:blip r:embed="rId3"/>
          <a:stretch>
            <a:fillRect/>
          </a:stretch>
        </p:blipFill>
        <p:spPr>
          <a:xfrm>
            <a:off x="772378" y="2208628"/>
            <a:ext cx="3439539" cy="2288857"/>
          </a:xfrm>
          <a:prstGeom prst="rect">
            <a:avLst/>
          </a:prstGeom>
        </p:spPr>
      </p:pic>
      <p:sp>
        <p:nvSpPr>
          <p:cNvPr id="7" name="Speech Bubble: Rectangle with Corners Rounded 6"/>
          <p:cNvSpPr/>
          <p:nvPr/>
        </p:nvSpPr>
        <p:spPr>
          <a:xfrm>
            <a:off x="5317588" y="1057664"/>
            <a:ext cx="2771336" cy="2754681"/>
          </a:xfrm>
          <a:prstGeom prst="wedgeRoundRectCallout">
            <a:avLst>
              <a:gd name="adj1" fmla="val -87050"/>
              <a:gd name="adj2" fmla="val 408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“Orderly withdrawal” because “Brexit itself is punitive enough”.</a:t>
            </a:r>
            <a:endParaRPr lang="en-GB" sz="2400" dirty="0"/>
          </a:p>
        </p:txBody>
      </p:sp>
    </p:spTree>
    <p:extLst>
      <p:ext uri="{BB962C8B-B14F-4D97-AF65-F5344CB8AC3E}">
        <p14:creationId xmlns:p14="http://schemas.microsoft.com/office/powerpoint/2010/main" val="268324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70934" y="1301303"/>
            <a:ext cx="4651232" cy="391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indent="-285750" eaLnBrk="1" hangingPunct="1">
              <a:spcAft>
                <a:spcPts val="1000"/>
              </a:spcAft>
              <a:buFont typeface="Arial" panose="020B0604020202020204" pitchFamily="34" charset="0"/>
              <a:buChar char="•"/>
            </a:pPr>
            <a:r>
              <a:rPr lang="en-GB" dirty="0">
                <a:ea typeface="+mn-ea"/>
                <a:cs typeface="Arial" panose="020B0604020202020204" pitchFamily="34" charset="0"/>
              </a:rPr>
              <a:t>Budget commitments and citizens’ rights come first</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“Sufficient progress” needed before trade talks begin.</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Citizens’ rights must be reciprocal, enforceable, non-discriminatory and apply at the date of exit.</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Single market access = four freedoms. </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However, “Bridges” possible</a:t>
            </a:r>
          </a:p>
          <a:p>
            <a:pPr eaLnBrk="1" hangingPunct="1">
              <a:spcAft>
                <a:spcPts val="1000"/>
              </a:spcAft>
            </a:pPr>
            <a:endParaRPr lang="en-US" b="1" dirty="0">
              <a:ea typeface="+mn-ea"/>
              <a:cs typeface="Arial" panose="020B0604020202020204" pitchFamily="34" charset="0"/>
            </a:endParaRPr>
          </a:p>
          <a:p>
            <a:pPr eaLnBrk="1" hangingPunct="1">
              <a:spcAft>
                <a:spcPts val="1000"/>
              </a:spcAft>
            </a:pPr>
            <a:endParaRPr lang="en-US" b="1" dirty="0">
              <a:ea typeface="+mn-ea"/>
              <a:cs typeface="Arial" panose="020B0604020202020204" pitchFamily="34" charset="0"/>
            </a:endParaRPr>
          </a:p>
          <a:p>
            <a:pPr eaLnBrk="1" hangingPunct="1">
              <a:spcAft>
                <a:spcPts val="1000"/>
              </a:spcAft>
            </a:pPr>
            <a:endParaRPr lang="en-US" b="1" dirty="0">
              <a:ea typeface="+mn-ea"/>
              <a:cs typeface="Arial" panose="020B0604020202020204" pitchFamily="34" charset="0"/>
            </a:endParaRPr>
          </a:p>
          <a:p>
            <a:pPr eaLnBrk="1" hangingPunct="1">
              <a:spcAft>
                <a:spcPts val="1000"/>
              </a:spcAft>
            </a:pPr>
            <a:r>
              <a:rPr lang="en-US" b="1" dirty="0">
                <a:ea typeface="+mn-ea"/>
                <a:cs typeface="Arial" panose="020B0604020202020204" pitchFamily="34" charset="0"/>
              </a:rPr>
              <a:t> </a:t>
            </a:r>
          </a:p>
        </p:txBody>
      </p:sp>
      <p:sp>
        <p:nvSpPr>
          <p:cNvPr id="3" name="Title 1"/>
          <p:cNvSpPr>
            <a:spLocks noGrp="1"/>
          </p:cNvSpPr>
          <p:nvPr>
            <p:ph type="title"/>
          </p:nvPr>
        </p:nvSpPr>
        <p:spPr>
          <a:xfrm>
            <a:off x="370934" y="410419"/>
            <a:ext cx="9552995" cy="647245"/>
          </a:xfrm>
        </p:spPr>
        <p:txBody>
          <a:bodyPr/>
          <a:lstStyle/>
          <a:p>
            <a:r>
              <a:rPr lang="en-GB" dirty="0"/>
              <a:t>Negotiating Guidelines For Exit</a:t>
            </a:r>
          </a:p>
        </p:txBody>
      </p:sp>
      <p:pic>
        <p:nvPicPr>
          <p:cNvPr id="2" name="Picture 1"/>
          <p:cNvPicPr>
            <a:picLocks noChangeAspect="1"/>
          </p:cNvPicPr>
          <p:nvPr/>
        </p:nvPicPr>
        <p:blipFill rotWithShape="1">
          <a:blip r:embed="rId3"/>
          <a:srcRect l="53199"/>
          <a:stretch/>
        </p:blipFill>
        <p:spPr>
          <a:xfrm>
            <a:off x="6217921" y="1301303"/>
            <a:ext cx="1234805" cy="17335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14166" t="843" r="28836"/>
          <a:stretch/>
        </p:blipFill>
        <p:spPr>
          <a:xfrm>
            <a:off x="6035040" y="3629465"/>
            <a:ext cx="1628701" cy="1586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876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70934" y="1264749"/>
            <a:ext cx="48465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indent="-285750" eaLnBrk="1" hangingPunct="1">
              <a:spcAft>
                <a:spcPts val="1000"/>
              </a:spcAft>
              <a:buFont typeface="Arial" panose="020B0604020202020204" pitchFamily="34" charset="0"/>
              <a:buChar char="•"/>
            </a:pPr>
            <a:endParaRPr lang="en-US" dirty="0">
              <a:ea typeface="+mn-ea"/>
              <a:cs typeface="Arial" panose="020B0604020202020204" pitchFamily="34" charset="0"/>
            </a:endParaRP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 Any future relationship must be different</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Single market off the table</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No fiscal, social and environmental dumping.</a:t>
            </a:r>
          </a:p>
          <a:p>
            <a:pPr marL="285750" indent="-285750" eaLnBrk="1" hangingPunct="1">
              <a:spcAft>
                <a:spcPts val="1000"/>
              </a:spcAft>
              <a:buFont typeface="Arial" panose="020B0604020202020204" pitchFamily="34" charset="0"/>
              <a:buChar char="•"/>
            </a:pPr>
            <a:r>
              <a:rPr lang="en-US" dirty="0">
                <a:ea typeface="+mn-ea"/>
                <a:cs typeface="Arial" panose="020B0604020202020204" pitchFamily="34" charset="0"/>
              </a:rPr>
              <a:t>Spain must approve application to Gibraltar</a:t>
            </a:r>
          </a:p>
        </p:txBody>
      </p:sp>
      <p:sp>
        <p:nvSpPr>
          <p:cNvPr id="3" name="Title 1"/>
          <p:cNvSpPr>
            <a:spLocks noGrp="1"/>
          </p:cNvSpPr>
          <p:nvPr>
            <p:ph type="title"/>
          </p:nvPr>
        </p:nvSpPr>
        <p:spPr>
          <a:xfrm>
            <a:off x="370934" y="410419"/>
            <a:ext cx="9552995" cy="647245"/>
          </a:xfrm>
        </p:spPr>
        <p:txBody>
          <a:bodyPr/>
          <a:lstStyle/>
          <a:p>
            <a:r>
              <a:rPr lang="en-GB" dirty="0"/>
              <a:t>The Future Relationship </a:t>
            </a:r>
          </a:p>
        </p:txBody>
      </p:sp>
      <p:pic>
        <p:nvPicPr>
          <p:cNvPr id="2" name="Picture 1"/>
          <p:cNvPicPr>
            <a:picLocks noChangeAspect="1"/>
          </p:cNvPicPr>
          <p:nvPr/>
        </p:nvPicPr>
        <p:blipFill>
          <a:blip r:embed="rId3"/>
          <a:stretch>
            <a:fillRect/>
          </a:stretch>
        </p:blipFill>
        <p:spPr>
          <a:xfrm>
            <a:off x="5217459" y="1672297"/>
            <a:ext cx="28575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471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16190" y="1447629"/>
            <a:ext cx="4679367"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Arial" panose="020B0604020202020204" pitchFamily="34" charset="0"/>
              </a:rPr>
              <a:t>A time limit of </a:t>
            </a:r>
            <a:r>
              <a:rPr lang="en-GB" b="1" dirty="0">
                <a:ea typeface="Times New Roman" panose="02020603050405020304" pitchFamily="18" charset="0"/>
                <a:cs typeface="Arial" panose="020B0604020202020204" pitchFamily="34" charset="0"/>
              </a:rPr>
              <a:t>3 years on any transitional</a:t>
            </a:r>
            <a:r>
              <a:rPr lang="en-GB" dirty="0">
                <a:ea typeface="Times New Roman" panose="02020603050405020304" pitchFamily="18" charset="0"/>
                <a:cs typeface="Arial" panose="020B0604020202020204" pitchFamily="34" charset="0"/>
              </a:rPr>
              <a:t> deal which should be limited in scope.</a:t>
            </a:r>
          </a:p>
          <a:p>
            <a:pPr marL="342900" lvl="0" indent="-342900">
              <a:spcAft>
                <a:spcPts val="0"/>
              </a:spcAft>
              <a:buSzPts val="1000"/>
              <a:buFont typeface="Symbol" panose="05050102010706020507" pitchFamily="18" charset="2"/>
              <a:buChar char=""/>
              <a:tabLst>
                <a:tab pos="457200" algn="l"/>
              </a:tabLst>
            </a:pPr>
            <a:endParaRPr lang="en-GB" dirty="0">
              <a:ea typeface="Times New Roman" panose="02020603050405020304" pitchFamily="18"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Arial" panose="020B0604020202020204" pitchFamily="34" charset="0"/>
              </a:rPr>
              <a:t>The European Court of Justice (</a:t>
            </a:r>
            <a:r>
              <a:rPr lang="en-GB" b="1" dirty="0">
                <a:ea typeface="Times New Roman" panose="02020603050405020304" pitchFamily="18" charset="0"/>
                <a:cs typeface="Arial" panose="020B0604020202020204" pitchFamily="34" charset="0"/>
              </a:rPr>
              <a:t>ECJ</a:t>
            </a:r>
            <a:r>
              <a:rPr lang="en-GB" dirty="0">
                <a:ea typeface="Times New Roman" panose="02020603050405020304" pitchFamily="18" charset="0"/>
                <a:cs typeface="Arial" panose="020B0604020202020204" pitchFamily="34" charset="0"/>
              </a:rPr>
              <a:t>) will be responsible for settling any legal challenges during the transition period.</a:t>
            </a:r>
          </a:p>
          <a:p>
            <a:pPr marL="342900" lvl="0" indent="-342900">
              <a:spcAft>
                <a:spcPts val="0"/>
              </a:spcAft>
              <a:buSzPts val="1000"/>
              <a:buFont typeface="Symbol" panose="05050102010706020507" pitchFamily="18" charset="2"/>
              <a:buChar char=""/>
              <a:tabLst>
                <a:tab pos="457200" algn="l"/>
              </a:tabLst>
            </a:pPr>
            <a:endParaRPr lang="en-GB" dirty="0">
              <a:ea typeface="Arial" panose="020B0604020202020204" pitchFamily="34"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Arial" panose="020B0604020202020204" pitchFamily="34" charset="0"/>
              </a:rPr>
              <a:t>No UK attempts to negotiate free trade deals with other countries while it is still an EU member state.</a:t>
            </a:r>
          </a:p>
          <a:p>
            <a:pPr marL="342900" lvl="0" indent="-342900">
              <a:spcAft>
                <a:spcPts val="0"/>
              </a:spcAft>
              <a:buSzPts val="1000"/>
              <a:buFont typeface="Symbol" panose="05050102010706020507" pitchFamily="18" charset="2"/>
              <a:buChar char=""/>
              <a:tabLst>
                <a:tab pos="457200" algn="l"/>
              </a:tabLst>
            </a:pPr>
            <a:endParaRPr lang="en-GB" dirty="0">
              <a:ea typeface="Times New Roman" panose="02020603050405020304" pitchFamily="18"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Arial" panose="020B0604020202020204" pitchFamily="34" charset="0"/>
              </a:rPr>
              <a:t>“Full involvement” of the European Parliament</a:t>
            </a:r>
          </a:p>
        </p:txBody>
      </p:sp>
      <p:sp>
        <p:nvSpPr>
          <p:cNvPr id="3" name="Title 1"/>
          <p:cNvSpPr>
            <a:spLocks noGrp="1"/>
          </p:cNvSpPr>
          <p:nvPr>
            <p:ph type="title"/>
          </p:nvPr>
        </p:nvSpPr>
        <p:spPr>
          <a:xfrm>
            <a:off x="370934" y="410419"/>
            <a:ext cx="9552995" cy="647245"/>
          </a:xfrm>
        </p:spPr>
        <p:txBody>
          <a:bodyPr/>
          <a:lstStyle/>
          <a:p>
            <a:r>
              <a:rPr lang="en-US" dirty="0"/>
              <a:t>The European Parliament: Bad Cop</a:t>
            </a:r>
            <a:endParaRPr lang="en-GB" dirty="0"/>
          </a:p>
        </p:txBody>
      </p:sp>
      <p:pic>
        <p:nvPicPr>
          <p:cNvPr id="2" name="Picture 1"/>
          <p:cNvPicPr>
            <a:picLocks noChangeAspect="1"/>
          </p:cNvPicPr>
          <p:nvPr/>
        </p:nvPicPr>
        <p:blipFill rotWithShape="1">
          <a:blip r:embed="rId3"/>
          <a:srcRect r="17496"/>
          <a:stretch/>
        </p:blipFill>
        <p:spPr>
          <a:xfrm>
            <a:off x="5147431" y="1447629"/>
            <a:ext cx="2852809" cy="1950549"/>
          </a:xfrm>
          <a:prstGeom prst="rect">
            <a:avLst/>
          </a:prstGeom>
        </p:spPr>
      </p:pic>
    </p:spTree>
    <p:extLst>
      <p:ext uri="{BB962C8B-B14F-4D97-AF65-F5344CB8AC3E}">
        <p14:creationId xmlns:p14="http://schemas.microsoft.com/office/powerpoint/2010/main" val="3506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413123"/>
            <a:ext cx="6702879" cy="647245"/>
          </a:xfrm>
        </p:spPr>
        <p:txBody>
          <a:bodyPr/>
          <a:lstStyle/>
          <a:p>
            <a:r>
              <a:rPr lang="en-GB" dirty="0"/>
              <a:t>Key Dates</a:t>
            </a:r>
          </a:p>
        </p:txBody>
      </p:sp>
      <p:sp>
        <p:nvSpPr>
          <p:cNvPr id="4" name="TextBox 3"/>
          <p:cNvSpPr txBox="1"/>
          <p:nvPr/>
        </p:nvSpPr>
        <p:spPr>
          <a:xfrm>
            <a:off x="370934" y="1134110"/>
            <a:ext cx="4636143" cy="5286062"/>
          </a:xfrm>
          <a:prstGeom prst="rect">
            <a:avLst/>
          </a:prstGeom>
          <a:noFill/>
        </p:spPr>
        <p:txBody>
          <a:bodyPr wrap="square" rtlCol="0">
            <a:spAutoFit/>
          </a:bodyPr>
          <a:lstStyle/>
          <a:p>
            <a:pPr marL="342900" lvl="1" indent="-342900">
              <a:buFont typeface="Arial" panose="020B0604020202020204" pitchFamily="34" charset="0"/>
              <a:buChar char="•"/>
            </a:pPr>
            <a:r>
              <a:rPr lang="en-GB" sz="1400" b="1" dirty="0">
                <a:latin typeface="Arial" panose="020B0604020202020204" pitchFamily="34" charset="0"/>
                <a:cs typeface="Arial" panose="020B0604020202020204" pitchFamily="34" charset="0"/>
              </a:rPr>
              <a:t>Publication of Great Repeal Bill </a:t>
            </a:r>
            <a:r>
              <a:rPr lang="en-GB" sz="1400" dirty="0">
                <a:latin typeface="Arial" panose="020B0604020202020204" pitchFamily="34" charset="0"/>
                <a:cs typeface="Arial" panose="020B0604020202020204" pitchFamily="34" charset="0"/>
              </a:rPr>
              <a:t>– May 2017</a:t>
            </a:r>
          </a:p>
          <a:p>
            <a:pPr marL="342900" lvl="1" indent="-34290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400" b="1" dirty="0">
                <a:latin typeface="Arial" panose="020B0604020202020204" pitchFamily="34" charset="0"/>
                <a:cs typeface="Arial" panose="020B0604020202020204" pitchFamily="34" charset="0"/>
              </a:rPr>
              <a:t>UK Parliament will vote on the final deal </a:t>
            </a:r>
            <a:r>
              <a:rPr lang="en-GB" sz="1400" dirty="0">
                <a:latin typeface="Arial" panose="020B0604020202020204" pitchFamily="34" charset="0"/>
                <a:cs typeface="Arial" panose="020B0604020202020204" pitchFamily="34" charset="0"/>
              </a:rPr>
              <a:t>– later 2018</a:t>
            </a:r>
          </a:p>
          <a:p>
            <a:pPr marL="342900" lvl="1"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400" b="1" dirty="0">
                <a:latin typeface="Arial" panose="020B0604020202020204" pitchFamily="34" charset="0"/>
                <a:cs typeface="Arial" panose="020B0604020202020204" pitchFamily="34" charset="0"/>
              </a:rPr>
              <a:t>Possible – but unlikely – date for Scottish independence referendum </a:t>
            </a:r>
            <a:r>
              <a:rPr lang="en-GB" sz="1400" dirty="0">
                <a:latin typeface="Arial" panose="020B0604020202020204" pitchFamily="34" charset="0"/>
                <a:cs typeface="Arial" panose="020B0604020202020204" pitchFamily="34" charset="0"/>
              </a:rPr>
              <a:t>– Late 2018</a:t>
            </a:r>
          </a:p>
          <a:p>
            <a:pPr marL="342900" lvl="1"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400" b="1" dirty="0">
                <a:latin typeface="Arial" panose="020B0604020202020204" pitchFamily="34" charset="0"/>
                <a:cs typeface="Arial" panose="020B0604020202020204" pitchFamily="34" charset="0"/>
              </a:rPr>
              <a:t>European Parliament must consent to the withdrawal agreement </a:t>
            </a:r>
            <a:r>
              <a:rPr lang="en-GB" sz="1400" dirty="0">
                <a:latin typeface="Arial" panose="020B0604020202020204" pitchFamily="34" charset="0"/>
                <a:cs typeface="Arial" panose="020B0604020202020204" pitchFamily="34" charset="0"/>
              </a:rPr>
              <a:t>by a simple majority – Early 2019.</a:t>
            </a:r>
          </a:p>
          <a:p>
            <a:pPr marL="342900" lvl="1"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Council of the EU (minus UK) must agree to withdrawal deal </a:t>
            </a:r>
            <a:r>
              <a:rPr lang="en-GB" sz="1400" dirty="0">
                <a:latin typeface="Arial" panose="020B0604020202020204" pitchFamily="34" charset="0"/>
                <a:cs typeface="Arial" panose="020B0604020202020204" pitchFamily="34" charset="0"/>
              </a:rPr>
              <a:t>by qualified majority – Early 2019.</a:t>
            </a:r>
          </a:p>
          <a:p>
            <a:pPr marL="2857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UK’s stated aim for </a:t>
            </a:r>
            <a:r>
              <a:rPr lang="en-GB" sz="1400" b="1" dirty="0">
                <a:latin typeface="Arial" panose="020B0604020202020204" pitchFamily="34" charset="0"/>
                <a:cs typeface="Arial" panose="020B0604020202020204" pitchFamily="34" charset="0"/>
              </a:rPr>
              <a:t>any transitional agreement to be a short term arrangement – </a:t>
            </a:r>
            <a:r>
              <a:rPr lang="en-GB" sz="1400" dirty="0">
                <a:latin typeface="Arial" panose="020B0604020202020204" pitchFamily="34" charset="0"/>
                <a:cs typeface="Arial" panose="020B0604020202020204" pitchFamily="34" charset="0"/>
              </a:rPr>
              <a:t>European Parliament has suggested three years.</a:t>
            </a:r>
          </a:p>
          <a:p>
            <a:pPr marL="285750" lvl="1"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400" b="1" dirty="0">
                <a:latin typeface="Arial" panose="020B0604020202020204" pitchFamily="34" charset="0"/>
                <a:cs typeface="Arial" panose="020B0604020202020204" pitchFamily="34" charset="0"/>
              </a:rPr>
              <a:t>UK formally leaves the EU</a:t>
            </a:r>
            <a:r>
              <a:rPr lang="en-GB" sz="1400" dirty="0">
                <a:latin typeface="Arial" panose="020B0604020202020204" pitchFamily="34" charset="0"/>
                <a:cs typeface="Arial" panose="020B0604020202020204" pitchFamily="34" charset="0"/>
              </a:rPr>
              <a:t> – March 2019</a:t>
            </a:r>
          </a:p>
          <a:p>
            <a:pPr marL="342900" lvl="1" indent="-342900">
              <a:buFont typeface="Arial" panose="020B0604020202020204" pitchFamily="34" charset="0"/>
              <a:buChar char="•"/>
            </a:pPr>
            <a:endParaRPr lang="en-GB" sz="13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063" y="1514166"/>
            <a:ext cx="2580969" cy="172064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070" y="3468327"/>
            <a:ext cx="2580969" cy="17206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2815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GB" dirty="0"/>
          </a:p>
        </p:txBody>
      </p:sp>
      <p:sp>
        <p:nvSpPr>
          <p:cNvPr id="3" name="TextBox 2"/>
          <p:cNvSpPr txBox="1"/>
          <p:nvPr/>
        </p:nvSpPr>
        <p:spPr>
          <a:xfrm>
            <a:off x="382772" y="1467293"/>
            <a:ext cx="6988699"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deal is possible and probable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new relationship could be defined quicker than expected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are opportunities for companies that are on the front foot </a:t>
            </a:r>
          </a:p>
        </p:txBody>
      </p:sp>
    </p:spTree>
    <p:extLst>
      <p:ext uri="{BB962C8B-B14F-4D97-AF65-F5344CB8AC3E}">
        <p14:creationId xmlns:p14="http://schemas.microsoft.com/office/powerpoint/2010/main" val="391377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3" r="43"/>
          <a:stretch>
            <a:fillRect/>
          </a:stretch>
        </p:blipFill>
        <p:spPr/>
      </p:pic>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5" r="65"/>
          <a:stretch>
            <a:fillRect/>
          </a:stretch>
        </p:blipFill>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3" r="13"/>
          <a:stretch>
            <a:fillRect/>
          </a:stretch>
        </p:blipFill>
        <p:spPr/>
      </p:pic>
      <p:sp>
        <p:nvSpPr>
          <p:cNvPr id="6" name="Text Placeholder 5"/>
          <p:cNvSpPr>
            <a:spLocks noGrp="1"/>
          </p:cNvSpPr>
          <p:nvPr>
            <p:ph type="body" sz="quarter" idx="17"/>
          </p:nvPr>
        </p:nvSpPr>
        <p:spPr>
          <a:xfrm>
            <a:off x="2537535" y="2894614"/>
            <a:ext cx="3326494" cy="1089025"/>
          </a:xfrm>
        </p:spPr>
        <p:txBody>
          <a:bodyPr/>
          <a:lstStyle/>
          <a:p>
            <a:pPr algn="ctr"/>
            <a:r>
              <a:rPr lang="en-US" sz="3600" dirty="0"/>
              <a:t>Article 50:</a:t>
            </a:r>
          </a:p>
          <a:p>
            <a:pPr algn="ctr"/>
            <a:r>
              <a:rPr lang="en-US" sz="3600" dirty="0"/>
              <a:t>View from UK and EU27</a:t>
            </a:r>
            <a:endParaRPr lang="en-GB" sz="3600" dirty="0"/>
          </a:p>
          <a:p>
            <a:pPr algn="ctr"/>
            <a:r>
              <a:rPr lang="en-GB" sz="3600" dirty="0"/>
              <a:t> </a:t>
            </a:r>
          </a:p>
          <a:p>
            <a:pPr algn="ctr"/>
            <a:endParaRPr lang="en-GB" sz="3600" dirty="0"/>
          </a:p>
        </p:txBody>
      </p:sp>
      <p:sp>
        <p:nvSpPr>
          <p:cNvPr id="2" name="TextBox 1"/>
          <p:cNvSpPr txBox="1"/>
          <p:nvPr/>
        </p:nvSpPr>
        <p:spPr>
          <a:xfrm>
            <a:off x="242047" y="6176682"/>
            <a:ext cx="26176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April 2017</a:t>
            </a:r>
            <a:endParaRPr kumimoji="0" lang="en-GB" sz="1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57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413123"/>
            <a:ext cx="6702879" cy="647245"/>
          </a:xfrm>
        </p:spPr>
        <p:txBody>
          <a:bodyPr/>
          <a:lstStyle/>
          <a:p>
            <a:r>
              <a:rPr lang="en-GB" dirty="0"/>
              <a:t>Brexit: No Turning Back</a:t>
            </a:r>
          </a:p>
        </p:txBody>
      </p:sp>
      <p:pic>
        <p:nvPicPr>
          <p:cNvPr id="1026" name="Picture 2" descr="https://metrouk2.files.wordpress.com/2017/03/pri_34861904.jpg?w=748&amp;h=49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70" y="1272901"/>
            <a:ext cx="6578927" cy="4380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1106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413123"/>
            <a:ext cx="6702879" cy="647245"/>
          </a:xfrm>
        </p:spPr>
        <p:txBody>
          <a:bodyPr/>
          <a:lstStyle/>
          <a:p>
            <a:r>
              <a:rPr lang="en-GB" dirty="0"/>
              <a:t>The Grown-ups Are</a:t>
            </a:r>
            <a:br>
              <a:rPr lang="en-GB" dirty="0"/>
            </a:br>
            <a:r>
              <a:rPr lang="en-GB" dirty="0"/>
              <a:t>Back In Charge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896" y="3893572"/>
            <a:ext cx="1340225" cy="162654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4020" r="14020"/>
          <a:stretch/>
        </p:blipFill>
        <p:spPr>
          <a:xfrm>
            <a:off x="3724745" y="3893572"/>
            <a:ext cx="1340225" cy="162654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581" r="22581"/>
          <a:stretch/>
        </p:blipFill>
        <p:spPr>
          <a:xfrm>
            <a:off x="2098896" y="1946786"/>
            <a:ext cx="1340226" cy="162654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412" r="19412"/>
          <a:stretch/>
        </p:blipFill>
        <p:spPr>
          <a:xfrm>
            <a:off x="3724745" y="1946786"/>
            <a:ext cx="1340225" cy="161361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2556" r="22556"/>
          <a:stretch/>
        </p:blipFill>
        <p:spPr>
          <a:xfrm>
            <a:off x="5350593" y="1933852"/>
            <a:ext cx="1340225" cy="162654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8823" r="8780"/>
          <a:stretch/>
        </p:blipFill>
        <p:spPr>
          <a:xfrm>
            <a:off x="5350593" y="3880637"/>
            <a:ext cx="1340225" cy="1626546"/>
          </a:xfrm>
          <a:prstGeom prst="rect">
            <a:avLst/>
          </a:prstGeom>
          <a:ln>
            <a:noFill/>
          </a:ln>
          <a:effectLst>
            <a:outerShdw blurRad="292100" dist="139700" dir="2700000" algn="tl" rotWithShape="0">
              <a:srgbClr val="333333">
                <a:alpha val="65000"/>
              </a:srgbClr>
            </a:outerShdw>
          </a:effectLst>
        </p:spPr>
      </p:pic>
      <p:sp>
        <p:nvSpPr>
          <p:cNvPr id="17" name="Arrow: Right 16"/>
          <p:cNvSpPr/>
          <p:nvPr/>
        </p:nvSpPr>
        <p:spPr>
          <a:xfrm>
            <a:off x="956376" y="2391349"/>
            <a:ext cx="945389" cy="737419"/>
          </a:xfrm>
          <a:prstGeom prst="rightArrow">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ln w="0"/>
                <a:solidFill>
                  <a:schemeClr val="tx1"/>
                </a:solidFill>
                <a:effectLst>
                  <a:outerShdw blurRad="38100" dist="19050" dir="2700000" algn="tl" rotWithShape="0">
                    <a:schemeClr val="dk1">
                      <a:alpha val="40000"/>
                    </a:schemeClr>
                  </a:outerShdw>
                </a:effectLst>
              </a:rPr>
              <a:t>2016</a:t>
            </a:r>
          </a:p>
        </p:txBody>
      </p:sp>
      <p:sp>
        <p:nvSpPr>
          <p:cNvPr id="26" name="Arrow: Right 25"/>
          <p:cNvSpPr/>
          <p:nvPr/>
        </p:nvSpPr>
        <p:spPr>
          <a:xfrm>
            <a:off x="956376" y="4338135"/>
            <a:ext cx="945389" cy="737419"/>
          </a:xfrm>
          <a:prstGeom prst="rightArrow">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ln w="0"/>
                <a:solidFill>
                  <a:schemeClr val="tx1"/>
                </a:solidFill>
                <a:effectLst>
                  <a:outerShdw blurRad="38100" dist="19050" dir="2700000" algn="tl" rotWithShape="0">
                    <a:schemeClr val="dk1">
                      <a:alpha val="40000"/>
                    </a:schemeClr>
                  </a:outerShdw>
                </a:effectLst>
              </a:rPr>
              <a:t>2017</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0104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265639"/>
            <a:ext cx="6702879" cy="647245"/>
          </a:xfrm>
        </p:spPr>
        <p:txBody>
          <a:bodyPr/>
          <a:lstStyle/>
          <a:p>
            <a:r>
              <a:rPr lang="en-GB" dirty="0"/>
              <a:t>Talking Hard Brexit</a:t>
            </a:r>
            <a:br>
              <a:rPr lang="en-GB" dirty="0"/>
            </a:br>
            <a:r>
              <a:rPr lang="en-GB" dirty="0"/>
              <a:t>Seeking Soft Brexit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145" y="1512463"/>
            <a:ext cx="3325994" cy="207874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409"/>
          <a:stretch/>
        </p:blipFill>
        <p:spPr>
          <a:xfrm>
            <a:off x="2354145" y="3852541"/>
            <a:ext cx="3325994" cy="20787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10177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413123"/>
            <a:ext cx="6702879" cy="647245"/>
          </a:xfrm>
        </p:spPr>
        <p:txBody>
          <a:bodyPr/>
          <a:lstStyle/>
          <a:p>
            <a:r>
              <a:rPr lang="en-GB" dirty="0"/>
              <a:t>Divorce Is A Messy Business</a:t>
            </a:r>
          </a:p>
        </p:txBody>
      </p:sp>
      <p:grpSp>
        <p:nvGrpSpPr>
          <p:cNvPr id="9" name="Group 8"/>
          <p:cNvGrpSpPr/>
          <p:nvPr/>
        </p:nvGrpSpPr>
        <p:grpSpPr>
          <a:xfrm>
            <a:off x="948282" y="1674638"/>
            <a:ext cx="2974789" cy="3924213"/>
            <a:chOff x="197670" y="433565"/>
            <a:chExt cx="1556284" cy="2157772"/>
          </a:xfrm>
        </p:grpSpPr>
        <p:sp>
          <p:nvSpPr>
            <p:cNvPr id="10" name="Rectangle: Rounded Corners 9"/>
            <p:cNvSpPr/>
            <p:nvPr/>
          </p:nvSpPr>
          <p:spPr>
            <a:xfrm>
              <a:off x="197670" y="433565"/>
              <a:ext cx="1556284" cy="19577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p:cNvSpPr txBox="1"/>
            <p:nvPr/>
          </p:nvSpPr>
          <p:spPr>
            <a:xfrm>
              <a:off x="243252" y="558940"/>
              <a:ext cx="1465120" cy="2032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200" b="1" u="sng" dirty="0">
                  <a:solidFill>
                    <a:schemeClr val="tx1"/>
                  </a:solidFill>
                  <a:latin typeface="Arial" panose="020B0604020202020204" pitchFamily="34" charset="0"/>
                  <a:cs typeface="Arial" panose="020B0604020202020204" pitchFamily="34" charset="0"/>
                </a:rPr>
                <a:t>Terms of Departure</a:t>
              </a:r>
            </a:p>
            <a:p>
              <a:pPr marL="285750" lvl="0" indent="-285750" defTabSz="755650">
                <a:lnSpc>
                  <a:spcPct val="90000"/>
                </a:lnSpc>
                <a:spcBef>
                  <a:spcPct val="0"/>
                </a:spcBef>
                <a:spcAft>
                  <a:spcPct val="35000"/>
                </a:spcAft>
                <a:buFont typeface="Arial" panose="020B0604020202020204" pitchFamily="34" charset="0"/>
                <a:buChar char="•"/>
              </a:pPr>
              <a:endParaRPr lang="en-US" sz="600" dirty="0">
                <a:solidFill>
                  <a:schemeClr val="tx1"/>
                </a:solidFill>
                <a:latin typeface="Arial" panose="020B0604020202020204" pitchFamily="34" charset="0"/>
                <a:cs typeface="Arial" panose="020B0604020202020204" pitchFamily="34" charset="0"/>
              </a:endParaRP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Ending the UK’s contribution to the EU budget and winding down spending programmes in the UK.</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Division of assets and pension liabilities.</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Acquired rights, healthcare and other social obligations for nationals living in other Member States.</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Residence status of EU nationals living in UK, and UK nationals living in EU.</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Border arrangements – Northern Ireland, Gibraltar.</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Extent to which UK can “cherry pick”.</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p:txBody>
        </p:sp>
      </p:grpSp>
      <p:grpSp>
        <p:nvGrpSpPr>
          <p:cNvPr id="25" name="Group 24"/>
          <p:cNvGrpSpPr/>
          <p:nvPr/>
        </p:nvGrpSpPr>
        <p:grpSpPr>
          <a:xfrm>
            <a:off x="4430674" y="1674638"/>
            <a:ext cx="2974789" cy="3948901"/>
            <a:chOff x="197670" y="433565"/>
            <a:chExt cx="1556284" cy="2171347"/>
          </a:xfrm>
        </p:grpSpPr>
        <p:sp>
          <p:nvSpPr>
            <p:cNvPr id="27" name="Rectangle: Rounded Corners 26"/>
            <p:cNvSpPr/>
            <p:nvPr/>
          </p:nvSpPr>
          <p:spPr>
            <a:xfrm>
              <a:off x="197670" y="433565"/>
              <a:ext cx="1556284" cy="19577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p:cNvSpPr txBox="1"/>
            <p:nvPr/>
          </p:nvSpPr>
          <p:spPr>
            <a:xfrm>
              <a:off x="243252" y="572515"/>
              <a:ext cx="1465120" cy="2032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200" b="1" u="sng" dirty="0">
                  <a:solidFill>
                    <a:schemeClr val="tx1"/>
                  </a:solidFill>
                  <a:latin typeface="Arial" panose="020B0604020202020204" pitchFamily="34" charset="0"/>
                  <a:cs typeface="Arial" panose="020B0604020202020204" pitchFamily="34" charset="0"/>
                </a:rPr>
                <a:t>Trade Negotiations</a:t>
              </a:r>
            </a:p>
            <a:p>
              <a:pPr marL="285750" lvl="0" indent="-285750" defTabSz="755650">
                <a:lnSpc>
                  <a:spcPct val="90000"/>
                </a:lnSpc>
                <a:spcBef>
                  <a:spcPct val="0"/>
                </a:spcBef>
                <a:spcAft>
                  <a:spcPct val="35000"/>
                </a:spcAft>
                <a:buFont typeface="Arial" panose="020B0604020202020204" pitchFamily="34" charset="0"/>
                <a:buChar char="•"/>
              </a:pPr>
              <a:endParaRPr lang="en-US" sz="600" dirty="0">
                <a:solidFill>
                  <a:schemeClr val="tx1"/>
                </a:solidFill>
                <a:latin typeface="Arial" panose="020B0604020202020204" pitchFamily="34" charset="0"/>
                <a:cs typeface="Arial" panose="020B0604020202020204" pitchFamily="34" charset="0"/>
              </a:endParaRP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UK willingness to make a financial contribution to the EU budget in return for market access concessions.</a:t>
              </a:r>
            </a:p>
            <a:p>
              <a:pPr marL="285750" lvl="0" indent="-285750" defTabSz="755650">
                <a:lnSpc>
                  <a:spcPct val="90000"/>
                </a:lnSpc>
                <a:spcBef>
                  <a:spcPct val="0"/>
                </a:spcBef>
                <a:spcAft>
                  <a:spcPct val="35000"/>
                </a:spcAft>
                <a:buFont typeface="Arial" panose="020B0604020202020204" pitchFamily="34" charset="0"/>
                <a:buChar char="•"/>
              </a:pPr>
              <a:r>
                <a:rPr lang="en-US" sz="1200" dirty="0" err="1">
                  <a:solidFill>
                    <a:schemeClr val="tx1"/>
                  </a:solidFill>
                  <a:latin typeface="Arial" panose="020B0604020202020204" pitchFamily="34" charset="0"/>
                  <a:cs typeface="Arial" panose="020B0604020202020204" pitchFamily="34" charset="0"/>
                </a:rPr>
                <a:t>Passporting</a:t>
              </a:r>
              <a:r>
                <a:rPr lang="en-US" sz="1200" dirty="0">
                  <a:solidFill>
                    <a:schemeClr val="tx1"/>
                  </a:solidFill>
                  <a:latin typeface="Arial" panose="020B0604020202020204" pitchFamily="34" charset="0"/>
                  <a:cs typeface="Arial" panose="020B0604020202020204" pitchFamily="34" charset="0"/>
                </a:rPr>
                <a:t> and financial services.</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Terms of any Free Trade Agreement and Customs Agreement.</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 country can get a better deal outside the EU than inside.”</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Length of time it could take to negotiate a deal – requires support from remaining 27 Member States.</a:t>
              </a:r>
            </a:p>
            <a:p>
              <a:pPr marL="285750" lvl="0" indent="-285750" defTabSz="755650">
                <a:lnSpc>
                  <a:spcPct val="90000"/>
                </a:lnSpc>
                <a:spcBef>
                  <a:spcPct val="0"/>
                </a:spcBef>
                <a:spcAft>
                  <a:spcPct val="350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Defence and security commitments.</a:t>
              </a:r>
            </a:p>
            <a:p>
              <a:pPr marL="285750" lvl="0" indent="-285750" defTabSz="755650">
                <a:lnSpc>
                  <a:spcPct val="90000"/>
                </a:lnSpc>
                <a:spcBef>
                  <a:spcPct val="0"/>
                </a:spcBef>
                <a:spcAft>
                  <a:spcPct val="35000"/>
                </a:spcAf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1270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538296"/>
            <a:ext cx="7190072" cy="647245"/>
          </a:xfrm>
        </p:spPr>
        <p:txBody>
          <a:bodyPr/>
          <a:lstStyle/>
          <a:p>
            <a:r>
              <a:rPr lang="en-GB" dirty="0"/>
              <a:t>Is No Deal Better Than a Bad Deal?</a:t>
            </a:r>
          </a:p>
        </p:txBody>
      </p:sp>
      <p:sp>
        <p:nvSpPr>
          <p:cNvPr id="4" name="TextBox 3"/>
          <p:cNvSpPr txBox="1"/>
          <p:nvPr/>
        </p:nvSpPr>
        <p:spPr>
          <a:xfrm>
            <a:off x="370934" y="1552466"/>
            <a:ext cx="4571787" cy="4247317"/>
          </a:xfrm>
          <a:prstGeom prst="rect">
            <a:avLst/>
          </a:prstGeom>
          <a:noFill/>
        </p:spPr>
        <p:txBody>
          <a:bodyPr wrap="square" rtlCol="0">
            <a:spAutoFit/>
          </a:bodyPr>
          <a:lstStyle/>
          <a:p>
            <a:pPr marL="342900" lvl="1" indent="-342900">
              <a:buFont typeface="Arial" panose="020B0604020202020204" pitchFamily="34" charset="0"/>
              <a:buChar char="•"/>
            </a:pPr>
            <a:r>
              <a:rPr lang="en-GB" sz="1350" dirty="0">
                <a:latin typeface="Arial" panose="020B0604020202020204" pitchFamily="34" charset="0"/>
                <a:cs typeface="Arial" panose="020B0604020202020204" pitchFamily="34" charset="0"/>
              </a:rPr>
              <a:t>WTO rules would be the </a:t>
            </a:r>
            <a:r>
              <a:rPr lang="en-GB" sz="1350" b="1" dirty="0">
                <a:latin typeface="Arial" panose="020B0604020202020204" pitchFamily="34" charset="0"/>
                <a:cs typeface="Arial" panose="020B0604020202020204" pitchFamily="34" charset="0"/>
              </a:rPr>
              <a:t>least integrated economic relationship </a:t>
            </a:r>
            <a:r>
              <a:rPr lang="en-GB" sz="1350" dirty="0">
                <a:latin typeface="Arial" panose="020B0604020202020204" pitchFamily="34" charset="0"/>
                <a:cs typeface="Arial" panose="020B0604020202020204" pitchFamily="34" charset="0"/>
              </a:rPr>
              <a:t>the UK could have with the EU. </a:t>
            </a:r>
          </a:p>
          <a:p>
            <a:pPr marL="0" lvl="1"/>
            <a:endParaRPr lang="en-US" sz="13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350" dirty="0">
                <a:latin typeface="Arial" panose="020B0604020202020204" pitchFamily="34" charset="0"/>
                <a:cs typeface="Arial" panose="020B0604020202020204" pitchFamily="34" charset="0"/>
              </a:rPr>
              <a:t>Under the WTO, the UK and EU would be </a:t>
            </a:r>
            <a:r>
              <a:rPr lang="en-US" sz="1350" b="1" dirty="0">
                <a:latin typeface="Arial" panose="020B0604020202020204" pitchFamily="34" charset="0"/>
                <a:cs typeface="Arial" panose="020B0604020202020204" pitchFamily="34" charset="0"/>
              </a:rPr>
              <a:t>subjected to external tariffs on imports</a:t>
            </a:r>
            <a:r>
              <a:rPr lang="en-US" sz="1350" dirty="0">
                <a:latin typeface="Arial" panose="020B0604020202020204" pitchFamily="34" charset="0"/>
                <a:cs typeface="Arial" panose="020B0604020202020204" pitchFamily="34" charset="0"/>
              </a:rPr>
              <a:t>, with no customs agreement.</a:t>
            </a:r>
          </a:p>
          <a:p>
            <a:pPr marL="342900" lvl="1" indent="-342900">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350" dirty="0">
                <a:latin typeface="Arial" panose="020B0604020202020204" pitchFamily="34" charset="0"/>
                <a:cs typeface="Arial" panose="020B0604020202020204" pitchFamily="34" charset="0"/>
              </a:rPr>
              <a:t>No deal a potentially </a:t>
            </a:r>
            <a:r>
              <a:rPr lang="en-US" sz="1350" b="1" dirty="0">
                <a:latin typeface="Arial" panose="020B0604020202020204" pitchFamily="34" charset="0"/>
                <a:cs typeface="Arial" panose="020B0604020202020204" pitchFamily="34" charset="0"/>
              </a:rPr>
              <a:t>chaotic and disruptive </a:t>
            </a:r>
            <a:r>
              <a:rPr lang="en-US" sz="1350" dirty="0">
                <a:latin typeface="Arial" panose="020B0604020202020204" pitchFamily="34" charset="0"/>
                <a:cs typeface="Arial" panose="020B0604020202020204" pitchFamily="34" charset="0"/>
              </a:rPr>
              <a:t>outcome: “breakdown in supply chains, chaos at Dover as customs controls are introduced, a serious disruption in air traffic.”</a:t>
            </a:r>
          </a:p>
          <a:p>
            <a:pPr marL="342900" lvl="1" indent="-342900">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350" b="1" dirty="0">
                <a:latin typeface="Arial" panose="020B0604020202020204" pitchFamily="34" charset="0"/>
                <a:cs typeface="Arial" panose="020B0604020202020204" pitchFamily="34" charset="0"/>
              </a:rPr>
              <a:t>HM Treasury </a:t>
            </a:r>
            <a:r>
              <a:rPr lang="en-US" sz="1350" dirty="0">
                <a:latin typeface="Arial" panose="020B0604020202020204" pitchFamily="34" charset="0"/>
                <a:cs typeface="Arial" panose="020B0604020202020204" pitchFamily="34" charset="0"/>
              </a:rPr>
              <a:t>– “Relying solely on WTO rules would result in a significant reduction in the openness of the UK economy to the outside world. It would be the alternative with the most negative long term impact on both sides.”</a:t>
            </a:r>
          </a:p>
          <a:p>
            <a:pPr marL="342900" lvl="1" indent="-342900">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0" lvl="1"/>
            <a:endParaRPr lang="en-US" sz="1350" dirty="0">
              <a:latin typeface="Arial" panose="020B0604020202020204" pitchFamily="34" charset="0"/>
              <a:cs typeface="Arial" panose="020B0604020202020204" pitchFamily="34" charset="0"/>
            </a:endParaRPr>
          </a:p>
          <a:p>
            <a:pPr marL="0" lvl="1"/>
            <a:endParaRPr lang="en-GB" sz="135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740" y="3808953"/>
            <a:ext cx="1889760" cy="18897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781" y="1844629"/>
            <a:ext cx="2829679" cy="15973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01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265639"/>
            <a:ext cx="6702879" cy="647245"/>
          </a:xfrm>
        </p:spPr>
        <p:txBody>
          <a:bodyPr/>
          <a:lstStyle/>
          <a:p>
            <a:r>
              <a:rPr lang="en-GB" dirty="0"/>
              <a:t>Migration &amp; Free Movement</a:t>
            </a:r>
          </a:p>
        </p:txBody>
      </p:sp>
      <p:sp>
        <p:nvSpPr>
          <p:cNvPr id="4" name="TextBox 3"/>
          <p:cNvSpPr txBox="1"/>
          <p:nvPr/>
        </p:nvSpPr>
        <p:spPr>
          <a:xfrm>
            <a:off x="383728" y="912884"/>
            <a:ext cx="4571787" cy="4708981"/>
          </a:xfrm>
          <a:prstGeom prst="rect">
            <a:avLst/>
          </a:prstGeom>
          <a:noFill/>
        </p:spPr>
        <p:txBody>
          <a:bodyPr wrap="square" rtlCol="0">
            <a:spAutoFit/>
          </a:bodyPr>
          <a:lstStyle/>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Control of migration the major factor in the referendum result. </a:t>
            </a:r>
            <a:endParaRPr lang="en-US" sz="1250" b="1"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b="1" dirty="0">
                <a:latin typeface="Arial" panose="020B0604020202020204" pitchFamily="34" charset="0"/>
                <a:cs typeface="Arial" panose="020B0604020202020204" pitchFamily="34" charset="0"/>
              </a:rPr>
              <a:t>Home Secretary Amber Rudd </a:t>
            </a:r>
            <a:r>
              <a:rPr lang="en-US" sz="1250" dirty="0">
                <a:latin typeface="Arial" panose="020B0604020202020204" pitchFamily="34" charset="0"/>
                <a:cs typeface="Arial" panose="020B0604020202020204" pitchFamily="34" charset="0"/>
              </a:rPr>
              <a:t>– </a:t>
            </a:r>
            <a:r>
              <a:rPr lang="en-US" sz="1250" i="1" dirty="0">
                <a:latin typeface="Arial" panose="020B0604020202020204" pitchFamily="34" charset="0"/>
                <a:cs typeface="Arial" panose="020B0604020202020204" pitchFamily="34" charset="0"/>
              </a:rPr>
              <a:t>“We are ending free movement as we know it.”</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Key priority – </a:t>
            </a:r>
            <a:r>
              <a:rPr lang="en-US" sz="1250" b="1" dirty="0">
                <a:latin typeface="Arial" panose="020B0604020202020204" pitchFamily="34" charset="0"/>
                <a:cs typeface="Arial" panose="020B0604020202020204" pitchFamily="34" charset="0"/>
              </a:rPr>
              <a:t>status of EU nationals resident in UK, and UK citizens living in other Member States</a:t>
            </a:r>
            <a:r>
              <a:rPr lang="en-US" sz="1250" dirty="0">
                <a:latin typeface="Arial" panose="020B0604020202020204" pitchFamily="34" charset="0"/>
                <a:cs typeface="Arial" panose="020B0604020202020204" pitchFamily="34" charset="0"/>
              </a:rPr>
              <a:t>.</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Questions to be resolved include entry requirements and rules for short term movement into and out of UK, and requirements for those living to live or work in the UK longer term.</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Immigration Bill to be published before 2019.</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Chancellor Philip Hammond has suggested a </a:t>
            </a:r>
            <a:r>
              <a:rPr lang="en-US" sz="1250" b="1" dirty="0">
                <a:latin typeface="Arial" panose="020B0604020202020204" pitchFamily="34" charset="0"/>
                <a:cs typeface="Arial" panose="020B0604020202020204" pitchFamily="34" charset="0"/>
              </a:rPr>
              <a:t>relatively liberal</a:t>
            </a:r>
            <a:r>
              <a:rPr lang="en-US" sz="1250" dirty="0">
                <a:latin typeface="Arial" panose="020B0604020202020204" pitchFamily="34" charset="0"/>
                <a:cs typeface="Arial" panose="020B0604020202020204" pitchFamily="34" charset="0"/>
              </a:rPr>
              <a:t> arrangement. Possible special status for EU nationals.</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Concerns for tourism sector.</a:t>
            </a:r>
          </a:p>
          <a:p>
            <a:pPr marL="342900" lvl="1" indent="-34290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50" dirty="0">
                <a:latin typeface="Arial" panose="020B0604020202020204" pitchFamily="34" charset="0"/>
                <a:cs typeface="Arial" panose="020B0604020202020204" pitchFamily="34" charset="0"/>
              </a:rPr>
              <a:t>ETIAS – “European ESTA” system. Will British visitors to Europe be required to go through this process?</a:t>
            </a:r>
            <a:endParaRPr lang="en-GB" sz="1250" dirty="0">
              <a:latin typeface="Arial" panose="020B0604020202020204" pitchFamily="34" charset="0"/>
              <a:cs typeface="Arial" panose="020B0604020202020204" pitchFamily="34" charset="0"/>
            </a:endParaRPr>
          </a:p>
        </p:txBody>
      </p:sp>
      <p:pic>
        <p:nvPicPr>
          <p:cNvPr id="8" name="Picture 2" descr="http://i.telegraph.co.uk/multimedia/archive/02351/eu_235182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400" y="1706880"/>
            <a:ext cx="2549844" cy="1591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874" r="11874"/>
          <a:stretch/>
        </p:blipFill>
        <p:spPr>
          <a:xfrm>
            <a:off x="5049400" y="3573780"/>
            <a:ext cx="2549844" cy="15458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9597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34" y="410419"/>
            <a:ext cx="6702879" cy="647245"/>
          </a:xfrm>
        </p:spPr>
        <p:txBody>
          <a:bodyPr/>
          <a:lstStyle/>
          <a:p>
            <a:r>
              <a:rPr lang="en-GB" dirty="0"/>
              <a:t>Scotland</a:t>
            </a:r>
          </a:p>
        </p:txBody>
      </p:sp>
      <p:sp>
        <p:nvSpPr>
          <p:cNvPr id="4" name="TextBox 3"/>
          <p:cNvSpPr txBox="1"/>
          <p:nvPr/>
        </p:nvSpPr>
        <p:spPr>
          <a:xfrm>
            <a:off x="370934" y="1057664"/>
            <a:ext cx="4571787" cy="4939814"/>
          </a:xfrm>
          <a:prstGeom prst="rect">
            <a:avLst/>
          </a:prstGeom>
          <a:noFill/>
        </p:spPr>
        <p:txBody>
          <a:bodyPr wrap="square" rtlCol="0">
            <a:spAutoFit/>
          </a:bodyPr>
          <a:lstStyle/>
          <a:p>
            <a:pPr marL="3429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Potential referendum on Scottish independence in late 2018 or early 2019.</a:t>
            </a:r>
          </a:p>
          <a:p>
            <a:pPr marL="342900" lvl="1"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On 28</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March, Scottish Parliament voted by 69-59 votes.</a:t>
            </a:r>
          </a:p>
          <a:p>
            <a:pPr marL="342900" lvl="1"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May’s view – Second referendum only possible after March 2019, once Brexit negotiation process completed.</a:t>
            </a:r>
          </a:p>
          <a:p>
            <a:pPr marL="342900" lvl="1"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b="1" dirty="0">
                <a:latin typeface="Arial" panose="020B0604020202020204" pitchFamily="34" charset="0"/>
                <a:cs typeface="Arial" panose="020B0604020202020204" pitchFamily="34" charset="0"/>
              </a:rPr>
              <a:t>Barroso doctrine </a:t>
            </a:r>
            <a:r>
              <a:rPr lang="en-US" sz="1500" dirty="0">
                <a:latin typeface="Arial" panose="020B0604020202020204" pitchFamily="34" charset="0"/>
                <a:cs typeface="Arial" panose="020B0604020202020204" pitchFamily="34" charset="0"/>
              </a:rPr>
              <a:t>– Any country that secedes from a Member State loses its EU membership as well.</a:t>
            </a:r>
          </a:p>
          <a:p>
            <a:pPr marL="342900" lvl="1"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Referendum unlikely to be held in time prior to UK’s formal departure from EU.</a:t>
            </a:r>
          </a:p>
          <a:p>
            <a:pPr marL="342900" lvl="1"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b="1" dirty="0">
                <a:latin typeface="Arial" panose="020B0604020202020204" pitchFamily="34" charset="0"/>
                <a:cs typeface="Arial" panose="020B0604020202020204" pitchFamily="34" charset="0"/>
              </a:rPr>
              <a:t>Choice will therefore be for Scotland to remain in a UK outside the EU, or to leave the UK and seek new EU membership from outside.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501" t="2417" r="24167" b="727"/>
          <a:stretch/>
        </p:blipFill>
        <p:spPr>
          <a:xfrm>
            <a:off x="5036820" y="1615440"/>
            <a:ext cx="2663778" cy="32867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6077" y="6415548"/>
            <a:ext cx="707923" cy="442452"/>
          </a:xfrm>
          <a:prstGeom prst="rect">
            <a:avLst/>
          </a:prstGeom>
          <a:ln>
            <a:no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70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Climate</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t="14275" r="1732" b="15956"/>
          <a:stretch/>
        </p:blipFill>
        <p:spPr>
          <a:xfrm>
            <a:off x="2463272" y="1069184"/>
            <a:ext cx="3919910" cy="4950179"/>
          </a:xfrm>
          <a:prstGeom prst="rect">
            <a:avLst/>
          </a:prstGeom>
        </p:spPr>
      </p:pic>
    </p:spTree>
    <p:extLst>
      <p:ext uri="{BB962C8B-B14F-4D97-AF65-F5344CB8AC3E}">
        <p14:creationId xmlns:p14="http://schemas.microsoft.com/office/powerpoint/2010/main" val="3943205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el Template.potx" id="{FBBFA4CA-1515-4076-BA8D-B0A1923A1D88}" vid="{6A8F1679-C44A-42EB-8367-01A58E447E98}"/>
    </a:ext>
  </a:extLst>
</a:theme>
</file>

<file path=ppt/theme/theme2.xml><?xml version="1.0" encoding="utf-8"?>
<a:theme xmlns:a="http://schemas.openxmlformats.org/drawingml/2006/main" name="Custom Design">
  <a:themeElements>
    <a:clrScheme name="Interel 2013">
      <a:dk1>
        <a:sysClr val="windowText" lastClr="000000"/>
      </a:dk1>
      <a:lt1>
        <a:sysClr val="window" lastClr="FFFFFF"/>
      </a:lt1>
      <a:dk2>
        <a:srgbClr val="1F497D"/>
      </a:dk2>
      <a:lt2>
        <a:srgbClr val="EEECE1"/>
      </a:lt2>
      <a:accent1>
        <a:srgbClr val="A2C02F"/>
      </a:accent1>
      <a:accent2>
        <a:srgbClr val="414042"/>
      </a:accent2>
      <a:accent3>
        <a:srgbClr val="A61B6A"/>
      </a:accent3>
      <a:accent4>
        <a:srgbClr val="E4891B"/>
      </a:accent4>
      <a:accent5>
        <a:srgbClr val="62A0B4"/>
      </a:accent5>
      <a:accent6>
        <a:srgbClr val="9B8579"/>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el Template.potx" id="{FBBFA4CA-1515-4076-BA8D-B0A1923A1D88}" vid="{733731C3-1C6E-4021-8378-5A95796914AD}"/>
    </a:ext>
  </a:extLst>
</a:theme>
</file>

<file path=ppt/theme/theme3.xml><?xml version="1.0" encoding="utf-8"?>
<a:theme xmlns:a="http://schemas.openxmlformats.org/drawingml/2006/main" name="1_Custom Design">
  <a:themeElements>
    <a:clrScheme name="Interel 2013">
      <a:dk1>
        <a:sysClr val="windowText" lastClr="000000"/>
      </a:dk1>
      <a:lt1>
        <a:sysClr val="window" lastClr="FFFFFF"/>
      </a:lt1>
      <a:dk2>
        <a:srgbClr val="1F497D"/>
      </a:dk2>
      <a:lt2>
        <a:srgbClr val="EEECE1"/>
      </a:lt2>
      <a:accent1>
        <a:srgbClr val="A2C02F"/>
      </a:accent1>
      <a:accent2>
        <a:srgbClr val="414042"/>
      </a:accent2>
      <a:accent3>
        <a:srgbClr val="A61B6A"/>
      </a:accent3>
      <a:accent4>
        <a:srgbClr val="E4891B"/>
      </a:accent4>
      <a:accent5>
        <a:srgbClr val="62A0B4"/>
      </a:accent5>
      <a:accent6>
        <a:srgbClr val="9B8579"/>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el Template.potx" id="{FBBFA4CA-1515-4076-BA8D-B0A1923A1D88}" vid="{4F6BA94F-E246-448F-A8B2-748E84F21FB8}"/>
    </a:ext>
  </a:extLst>
</a:theme>
</file>

<file path=ppt/theme/theme4.xml><?xml version="1.0" encoding="utf-8"?>
<a:theme xmlns:a="http://schemas.openxmlformats.org/drawingml/2006/main" name="2_Custom Design">
  <a:themeElements>
    <a:clrScheme name="Interel 2013">
      <a:dk1>
        <a:sysClr val="windowText" lastClr="000000"/>
      </a:dk1>
      <a:lt1>
        <a:sysClr val="window" lastClr="FFFFFF"/>
      </a:lt1>
      <a:dk2>
        <a:srgbClr val="1F497D"/>
      </a:dk2>
      <a:lt2>
        <a:srgbClr val="EEECE1"/>
      </a:lt2>
      <a:accent1>
        <a:srgbClr val="A2C02F"/>
      </a:accent1>
      <a:accent2>
        <a:srgbClr val="414042"/>
      </a:accent2>
      <a:accent3>
        <a:srgbClr val="A61B6A"/>
      </a:accent3>
      <a:accent4>
        <a:srgbClr val="E4891B"/>
      </a:accent4>
      <a:accent5>
        <a:srgbClr val="62A0B4"/>
      </a:accent5>
      <a:accent6>
        <a:srgbClr val="9B8579"/>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el Template.potx" id="{FBBFA4CA-1515-4076-BA8D-B0A1923A1D88}" vid="{733731C3-1C6E-4021-8378-5A95796914AD}"/>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4" id="{12615637-DE40-4B59-AE7C-1B0420C19EDA}" vid="{573ABAE3-264C-40CE-B2DC-82EF97E5533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Interel Template</Template>
  <TotalTime>0</TotalTime>
  <Words>1305</Words>
  <Application>Microsoft Office PowerPoint</Application>
  <PresentationFormat>On-screen Show (4:3)</PresentationFormat>
  <Paragraphs>138</Paragraphs>
  <Slides>16</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MS PGothic</vt:lpstr>
      <vt:lpstr>Arial</vt:lpstr>
      <vt:lpstr>Calibri</vt:lpstr>
      <vt:lpstr>Symbol</vt:lpstr>
      <vt:lpstr>Times New Roman</vt:lpstr>
      <vt:lpstr>Office Theme</vt:lpstr>
      <vt:lpstr>Custom Design</vt:lpstr>
      <vt:lpstr>1_Custom Design</vt:lpstr>
      <vt:lpstr>2_Custom Design</vt:lpstr>
      <vt:lpstr>3_Custom Design</vt:lpstr>
      <vt:lpstr>PowerPoint Presentation</vt:lpstr>
      <vt:lpstr>Brexit: No Turning Back</vt:lpstr>
      <vt:lpstr>The Grown-ups Are Back In Charge</vt:lpstr>
      <vt:lpstr>Talking Hard Brexit Seeking Soft Brexit</vt:lpstr>
      <vt:lpstr>Divorce Is A Messy Business</vt:lpstr>
      <vt:lpstr>Is No Deal Better Than a Bad Deal?</vt:lpstr>
      <vt:lpstr>Migration &amp; Free Movement</vt:lpstr>
      <vt:lpstr>Scotland</vt:lpstr>
      <vt:lpstr>Media Climate</vt:lpstr>
      <vt:lpstr>The Approach of the EU 27</vt:lpstr>
      <vt:lpstr>Negotiating Guidelines For Exit</vt:lpstr>
      <vt:lpstr>The Future Relationship </vt:lpstr>
      <vt:lpstr>The European Parliament: Bad Cop</vt:lpstr>
      <vt:lpstr>Key Dates</vt:lpstr>
      <vt:lpstr>Conclusions</vt:lpstr>
      <vt:lpstr>PowerPoint Presentation</vt:lpstr>
    </vt:vector>
  </TitlesOfParts>
  <Company>Interel Management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Stanley-Adamson, Craig</dc:creator>
  <cp:lastModifiedBy>O'Keeffe, Kieran</cp:lastModifiedBy>
  <cp:revision>174</cp:revision>
  <cp:lastPrinted>2017-02-06T16:17:13Z</cp:lastPrinted>
  <dcterms:created xsi:type="dcterms:W3CDTF">2015-05-11T15:34:51Z</dcterms:created>
  <dcterms:modified xsi:type="dcterms:W3CDTF">2017-04-05T05:52:52Z</dcterms:modified>
</cp:coreProperties>
</file>